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9" r:id="rId2"/>
    <p:sldMasterId id="2147483700" r:id="rId3"/>
    <p:sldMasterId id="2147483702" r:id="rId4"/>
    <p:sldMasterId id="2147483736" r:id="rId5"/>
  </p:sldMasterIdLst>
  <p:sldIdLst>
    <p:sldId id="256" r:id="rId6"/>
    <p:sldId id="257" r:id="rId7"/>
    <p:sldId id="258" r:id="rId8"/>
    <p:sldId id="270" r:id="rId9"/>
    <p:sldId id="271" r:id="rId10"/>
    <p:sldId id="272" r:id="rId11"/>
    <p:sldId id="259" r:id="rId12"/>
    <p:sldId id="274" r:id="rId13"/>
    <p:sldId id="275" r:id="rId14"/>
    <p:sldId id="277" r:id="rId15"/>
    <p:sldId id="260" r:id="rId16"/>
    <p:sldId id="276" r:id="rId17"/>
    <p:sldId id="273" r:id="rId18"/>
    <p:sldId id="278" r:id="rId19"/>
    <p:sldId id="261" r:id="rId20"/>
    <p:sldId id="279" r:id="rId21"/>
    <p:sldId id="280" r:id="rId22"/>
    <p:sldId id="281" r:id="rId23"/>
    <p:sldId id="262" r:id="rId24"/>
    <p:sldId id="267" r:id="rId25"/>
    <p:sldId id="268" r:id="rId26"/>
    <p:sldId id="269" r:id="rId27"/>
    <p:sldId id="282" r:id="rId28"/>
    <p:sldId id="283" r:id="rId29"/>
    <p:sldId id="2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3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E44E485D-F061-4256-9B42-0781675361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55189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5494FBCF-1EAB-467D-9782-706F020ADD0F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55189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4610F384-5E75-4F92-BAB1-965ADF18D05C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55189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70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B8709-5937-49FC-BDA0-486378336B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2751" y="291475"/>
            <a:ext cx="4711866" cy="6237565"/>
          </a:xfrm>
          <a:custGeom>
            <a:avLst/>
            <a:gdLst>
              <a:gd name="connsiteX0" fmla="*/ 2605906 w 4711866"/>
              <a:gd name="connsiteY0" fmla="*/ 5612592 h 6237565"/>
              <a:gd name="connsiteX1" fmla="*/ 2720983 w 4711866"/>
              <a:gd name="connsiteY1" fmla="*/ 5640411 h 6237565"/>
              <a:gd name="connsiteX2" fmla="*/ 2717911 w 4711866"/>
              <a:gd name="connsiteY2" fmla="*/ 5852978 h 6237565"/>
              <a:gd name="connsiteX3" fmla="*/ 2783647 w 4711866"/>
              <a:gd name="connsiteY3" fmla="*/ 6070460 h 6237565"/>
              <a:gd name="connsiteX4" fmla="*/ 2856756 w 4711866"/>
              <a:gd name="connsiteY4" fmla="*/ 6236337 h 6237565"/>
              <a:gd name="connsiteX5" fmla="*/ 2362198 w 4711866"/>
              <a:gd name="connsiteY5" fmla="*/ 6237565 h 6237565"/>
              <a:gd name="connsiteX6" fmla="*/ 2356054 w 4711866"/>
              <a:gd name="connsiteY6" fmla="*/ 6237565 h 6237565"/>
              <a:gd name="connsiteX7" fmla="*/ 2349911 w 4711866"/>
              <a:gd name="connsiteY7" fmla="*/ 6237565 h 6237565"/>
              <a:gd name="connsiteX8" fmla="*/ 1855353 w 4711866"/>
              <a:gd name="connsiteY8" fmla="*/ 6236337 h 6237565"/>
              <a:gd name="connsiteX9" fmla="*/ 1928462 w 4711866"/>
              <a:gd name="connsiteY9" fmla="*/ 6070460 h 6237565"/>
              <a:gd name="connsiteX10" fmla="*/ 1994198 w 4711866"/>
              <a:gd name="connsiteY10" fmla="*/ 5852978 h 6237565"/>
              <a:gd name="connsiteX11" fmla="*/ 1991126 w 4711866"/>
              <a:gd name="connsiteY11" fmla="*/ 5640411 h 6237565"/>
              <a:gd name="connsiteX12" fmla="*/ 2138572 w 4711866"/>
              <a:gd name="connsiteY12" fmla="*/ 5613379 h 6237565"/>
              <a:gd name="connsiteX13" fmla="*/ 2349911 w 4711866"/>
              <a:gd name="connsiteY13" fmla="*/ 5613993 h 6237565"/>
              <a:gd name="connsiteX14" fmla="*/ 2356054 w 4711866"/>
              <a:gd name="connsiteY14" fmla="*/ 5613993 h 6237565"/>
              <a:gd name="connsiteX15" fmla="*/ 2362198 w 4711866"/>
              <a:gd name="connsiteY15" fmla="*/ 5613993 h 6237565"/>
              <a:gd name="connsiteX16" fmla="*/ 2573537 w 4711866"/>
              <a:gd name="connsiteY16" fmla="*/ 5613379 h 6237565"/>
              <a:gd name="connsiteX17" fmla="*/ 2605906 w 4711866"/>
              <a:gd name="connsiteY17" fmla="*/ 5612592 h 6237565"/>
              <a:gd name="connsiteX18" fmla="*/ 3938736 w 4711866"/>
              <a:gd name="connsiteY18" fmla="*/ 4744755 h 6237565"/>
              <a:gd name="connsiteX19" fmla="*/ 4371345 w 4711866"/>
              <a:gd name="connsiteY19" fmla="*/ 4797513 h 6237565"/>
              <a:gd name="connsiteX20" fmla="*/ 4707589 w 4711866"/>
              <a:gd name="connsiteY20" fmla="*/ 5091176 h 6237565"/>
              <a:gd name="connsiteX21" fmla="*/ 4240127 w 4711866"/>
              <a:gd name="connsiteY21" fmla="*/ 5392826 h 6237565"/>
              <a:gd name="connsiteX22" fmla="*/ 364739 w 4711866"/>
              <a:gd name="connsiteY22" fmla="*/ 5481907 h 6237565"/>
              <a:gd name="connsiteX23" fmla="*/ 163 w 4711866"/>
              <a:gd name="connsiteY23" fmla="*/ 5454876 h 6237565"/>
              <a:gd name="connsiteX24" fmla="*/ 356537 w 4711866"/>
              <a:gd name="connsiteY24" fmla="*/ 5343677 h 6237565"/>
              <a:gd name="connsiteX25" fmla="*/ 3500537 w 4711866"/>
              <a:gd name="connsiteY25" fmla="*/ 4755123 h 6237565"/>
              <a:gd name="connsiteX26" fmla="*/ 3938736 w 4711866"/>
              <a:gd name="connsiteY26" fmla="*/ 4744755 h 6237565"/>
              <a:gd name="connsiteX27" fmla="*/ 2238609 w 4711866"/>
              <a:gd name="connsiteY27" fmla="*/ 4327030 h 6237565"/>
              <a:gd name="connsiteX28" fmla="*/ 3331296 w 4711866"/>
              <a:gd name="connsiteY28" fmla="*/ 4387122 h 6237565"/>
              <a:gd name="connsiteX29" fmla="*/ 4230434 w 4711866"/>
              <a:gd name="connsiteY29" fmla="*/ 4526582 h 6237565"/>
              <a:gd name="connsiteX30" fmla="*/ 1310100 w 4711866"/>
              <a:gd name="connsiteY30" fmla="*/ 5008237 h 6237565"/>
              <a:gd name="connsiteX31" fmla="*/ 387105 w 4711866"/>
              <a:gd name="connsiteY31" fmla="*/ 5167970 h 6237565"/>
              <a:gd name="connsiteX32" fmla="*/ 52351 w 4711866"/>
              <a:gd name="connsiteY32" fmla="*/ 5058000 h 6237565"/>
              <a:gd name="connsiteX33" fmla="*/ 93357 w 4711866"/>
              <a:gd name="connsiteY33" fmla="*/ 4906253 h 6237565"/>
              <a:gd name="connsiteX34" fmla="*/ 413945 w 4711866"/>
              <a:gd name="connsiteY34" fmla="*/ 4632864 h 6237565"/>
              <a:gd name="connsiteX35" fmla="*/ 1228835 w 4711866"/>
              <a:gd name="connsiteY35" fmla="*/ 4395109 h 6237565"/>
              <a:gd name="connsiteX36" fmla="*/ 2238609 w 4711866"/>
              <a:gd name="connsiteY36" fmla="*/ 4327030 h 6237565"/>
              <a:gd name="connsiteX37" fmla="*/ 3255064 w 4711866"/>
              <a:gd name="connsiteY37" fmla="*/ 3530325 h 6237565"/>
              <a:gd name="connsiteX38" fmla="*/ 3555708 w 4711866"/>
              <a:gd name="connsiteY38" fmla="*/ 3537467 h 6237565"/>
              <a:gd name="connsiteX39" fmla="*/ 4108908 w 4711866"/>
              <a:gd name="connsiteY39" fmla="*/ 3719931 h 6237565"/>
              <a:gd name="connsiteX40" fmla="*/ 4207321 w 4711866"/>
              <a:gd name="connsiteY40" fmla="*/ 4067657 h 6237565"/>
              <a:gd name="connsiteX41" fmla="*/ 3741350 w 4711866"/>
              <a:gd name="connsiteY41" fmla="*/ 4205888 h 6237565"/>
              <a:gd name="connsiteX42" fmla="*/ 1515873 w 4711866"/>
              <a:gd name="connsiteY42" fmla="*/ 4071958 h 6237565"/>
              <a:gd name="connsiteX43" fmla="*/ 498938 w 4711866"/>
              <a:gd name="connsiteY43" fmla="*/ 4314628 h 6237565"/>
              <a:gd name="connsiteX44" fmla="*/ 114233 w 4711866"/>
              <a:gd name="connsiteY44" fmla="*/ 4455317 h 6237565"/>
              <a:gd name="connsiteX45" fmla="*/ 393070 w 4711866"/>
              <a:gd name="connsiteY45" fmla="*/ 4257494 h 6237565"/>
              <a:gd name="connsiteX46" fmla="*/ 2964485 w 4711866"/>
              <a:gd name="connsiteY46" fmla="*/ 3539310 h 6237565"/>
              <a:gd name="connsiteX47" fmla="*/ 3255064 w 4711866"/>
              <a:gd name="connsiteY47" fmla="*/ 3530325 h 6237565"/>
              <a:gd name="connsiteX48" fmla="*/ 2565007 w 4711866"/>
              <a:gd name="connsiteY48" fmla="*/ 3032215 h 6237565"/>
              <a:gd name="connsiteX49" fmla="*/ 3258233 w 4711866"/>
              <a:gd name="connsiteY49" fmla="*/ 3077312 h 6237565"/>
              <a:gd name="connsiteX50" fmla="*/ 3774902 w 4711866"/>
              <a:gd name="connsiteY50" fmla="*/ 3248719 h 6237565"/>
              <a:gd name="connsiteX51" fmla="*/ 3878533 w 4711866"/>
              <a:gd name="connsiteY51" fmla="*/ 3391249 h 6237565"/>
              <a:gd name="connsiteX52" fmla="*/ 3731659 w 4711866"/>
              <a:gd name="connsiteY52" fmla="*/ 3309540 h 6237565"/>
              <a:gd name="connsiteX53" fmla="*/ 2988342 w 4711866"/>
              <a:gd name="connsiteY53" fmla="*/ 3268992 h 6237565"/>
              <a:gd name="connsiteX54" fmla="*/ 753172 w 4711866"/>
              <a:gd name="connsiteY54" fmla="*/ 3811470 h 6237565"/>
              <a:gd name="connsiteX55" fmla="*/ 259615 w 4711866"/>
              <a:gd name="connsiteY55" fmla="*/ 3847717 h 6237565"/>
              <a:gd name="connsiteX56" fmla="*/ 301366 w 4711866"/>
              <a:gd name="connsiteY56" fmla="*/ 3547911 h 6237565"/>
              <a:gd name="connsiteX57" fmla="*/ 730805 w 4711866"/>
              <a:gd name="connsiteY57" fmla="*/ 3318141 h 6237565"/>
              <a:gd name="connsiteX58" fmla="*/ 2333000 w 4711866"/>
              <a:gd name="connsiteY58" fmla="*/ 3037994 h 6237565"/>
              <a:gd name="connsiteX59" fmla="*/ 2565007 w 4711866"/>
              <a:gd name="connsiteY59" fmla="*/ 3032215 h 6237565"/>
              <a:gd name="connsiteX60" fmla="*/ 3370438 w 4711866"/>
              <a:gd name="connsiteY60" fmla="*/ 2300536 h 6237565"/>
              <a:gd name="connsiteX61" fmla="*/ 3671269 w 4711866"/>
              <a:gd name="connsiteY61" fmla="*/ 2328412 h 6237565"/>
              <a:gd name="connsiteX62" fmla="*/ 3949361 w 4711866"/>
              <a:gd name="connsiteY62" fmla="*/ 2475858 h 6237565"/>
              <a:gd name="connsiteX63" fmla="*/ 3949361 w 4711866"/>
              <a:gd name="connsiteY63" fmla="*/ 2714842 h 6237565"/>
              <a:gd name="connsiteX64" fmla="*/ 3804723 w 4711866"/>
              <a:gd name="connsiteY64" fmla="*/ 2821126 h 6237565"/>
              <a:gd name="connsiteX65" fmla="*/ 3147891 w 4711866"/>
              <a:gd name="connsiteY65" fmla="*/ 2878261 h 6237565"/>
              <a:gd name="connsiteX66" fmla="*/ 1623233 w 4711866"/>
              <a:gd name="connsiteY66" fmla="*/ 2806996 h 6237565"/>
              <a:gd name="connsiteX67" fmla="*/ 764355 w 4711866"/>
              <a:gd name="connsiteY67" fmla="*/ 3092057 h 6237565"/>
              <a:gd name="connsiteX68" fmla="*/ 551127 w 4711866"/>
              <a:gd name="connsiteY68" fmla="*/ 3219844 h 6237565"/>
              <a:gd name="connsiteX69" fmla="*/ 781503 w 4711866"/>
              <a:gd name="connsiteY69" fmla="*/ 2906521 h 6237565"/>
              <a:gd name="connsiteX70" fmla="*/ 3067372 w 4711866"/>
              <a:gd name="connsiteY70" fmla="*/ 2308139 h 6237565"/>
              <a:gd name="connsiteX71" fmla="*/ 3370438 w 4711866"/>
              <a:gd name="connsiteY71" fmla="*/ 2300536 h 6237565"/>
              <a:gd name="connsiteX72" fmla="*/ 2848644 w 4711866"/>
              <a:gd name="connsiteY72" fmla="*/ 1975080 h 6237565"/>
              <a:gd name="connsiteX73" fmla="*/ 3291037 w 4711866"/>
              <a:gd name="connsiteY73" fmla="*/ 2026761 h 6237565"/>
              <a:gd name="connsiteX74" fmla="*/ 3607897 w 4711866"/>
              <a:gd name="connsiteY74" fmla="*/ 2213527 h 6237565"/>
              <a:gd name="connsiteX75" fmla="*/ 2931679 w 4711866"/>
              <a:gd name="connsiteY75" fmla="*/ 2134888 h 6237565"/>
              <a:gd name="connsiteX76" fmla="*/ 1269094 w 4711866"/>
              <a:gd name="connsiteY76" fmla="*/ 2431624 h 6237565"/>
              <a:gd name="connsiteX77" fmla="*/ 975346 w 4711866"/>
              <a:gd name="connsiteY77" fmla="*/ 2407049 h 6237565"/>
              <a:gd name="connsiteX78" fmla="*/ 1100599 w 4711866"/>
              <a:gd name="connsiteY78" fmla="*/ 2203697 h 6237565"/>
              <a:gd name="connsiteX79" fmla="*/ 2487329 w 4711866"/>
              <a:gd name="connsiteY79" fmla="*/ 1978228 h 6237565"/>
              <a:gd name="connsiteX80" fmla="*/ 2848644 w 4711866"/>
              <a:gd name="connsiteY80" fmla="*/ 1975080 h 6237565"/>
              <a:gd name="connsiteX81" fmla="*/ 2778864 w 4711866"/>
              <a:gd name="connsiteY81" fmla="*/ 1492234 h 6237565"/>
              <a:gd name="connsiteX82" fmla="*/ 2984614 w 4711866"/>
              <a:gd name="connsiteY82" fmla="*/ 1499031 h 6237565"/>
              <a:gd name="connsiteX83" fmla="*/ 2986105 w 4711866"/>
              <a:gd name="connsiteY83" fmla="*/ 1499031 h 6237565"/>
              <a:gd name="connsiteX84" fmla="*/ 3325332 w 4711866"/>
              <a:gd name="connsiteY84" fmla="*/ 1686409 h 6237565"/>
              <a:gd name="connsiteX85" fmla="*/ 3141925 w 4711866"/>
              <a:gd name="connsiteY85" fmla="*/ 1881775 h 6237565"/>
              <a:gd name="connsiteX86" fmla="*/ 2767657 w 4711866"/>
              <a:gd name="connsiteY86" fmla="*/ 1879317 h 6237565"/>
              <a:gd name="connsiteX87" fmla="*/ 1930400 w 4711866"/>
              <a:gd name="connsiteY87" fmla="*/ 1790851 h 6237565"/>
              <a:gd name="connsiteX88" fmla="*/ 1517364 w 4711866"/>
              <a:gd name="connsiteY88" fmla="*/ 1800680 h 6237565"/>
              <a:gd name="connsiteX89" fmla="*/ 2163014 w 4711866"/>
              <a:gd name="connsiteY89" fmla="*/ 1567225 h 6237565"/>
              <a:gd name="connsiteX90" fmla="*/ 2778864 w 4711866"/>
              <a:gd name="connsiteY90" fmla="*/ 1492234 h 6237565"/>
              <a:gd name="connsiteX91" fmla="*/ 2086489 w 4711866"/>
              <a:gd name="connsiteY91" fmla="*/ 1020452 h 6237565"/>
              <a:gd name="connsiteX92" fmla="*/ 2242997 w 4711866"/>
              <a:gd name="connsiteY92" fmla="*/ 1020686 h 6237565"/>
              <a:gd name="connsiteX93" fmla="*/ 2451542 w 4711866"/>
              <a:gd name="connsiteY93" fmla="*/ 1046864 h 6237565"/>
              <a:gd name="connsiteX94" fmla="*/ 3217972 w 4711866"/>
              <a:gd name="connsiteY94" fmla="*/ 1352199 h 6237565"/>
              <a:gd name="connsiteX95" fmla="*/ 1676912 w 4711866"/>
              <a:gd name="connsiteY95" fmla="*/ 1494729 h 6237565"/>
              <a:gd name="connsiteX96" fmla="*/ 1482323 w 4711866"/>
              <a:gd name="connsiteY96" fmla="*/ 1342370 h 6237565"/>
              <a:gd name="connsiteX97" fmla="*/ 1632180 w 4711866"/>
              <a:gd name="connsiteY97" fmla="*/ 1118743 h 6237565"/>
              <a:gd name="connsiteX98" fmla="*/ 2086489 w 4711866"/>
              <a:gd name="connsiteY98" fmla="*/ 1020452 h 6237565"/>
              <a:gd name="connsiteX99" fmla="*/ 2334490 w 4711866"/>
              <a:gd name="connsiteY99" fmla="*/ 0 h 6237565"/>
              <a:gd name="connsiteX100" fmla="*/ 2635694 w 4711866"/>
              <a:gd name="connsiteY100" fmla="*/ 483499 h 6237565"/>
              <a:gd name="connsiteX101" fmla="*/ 3008471 w 4711866"/>
              <a:gd name="connsiteY101" fmla="*/ 900648 h 6237565"/>
              <a:gd name="connsiteX102" fmla="*/ 3074079 w 4711866"/>
              <a:gd name="connsiteY102" fmla="*/ 1019833 h 6237565"/>
              <a:gd name="connsiteX103" fmla="*/ 2995051 w 4711866"/>
              <a:gd name="connsiteY103" fmla="*/ 1009389 h 6237565"/>
              <a:gd name="connsiteX104" fmla="*/ 2676700 w 4711866"/>
              <a:gd name="connsiteY104" fmla="*/ 922765 h 6237565"/>
              <a:gd name="connsiteX105" fmla="*/ 1922944 w 4711866"/>
              <a:gd name="connsiteY105" fmla="*/ 932595 h 6237565"/>
              <a:gd name="connsiteX106" fmla="*/ 1848390 w 4711866"/>
              <a:gd name="connsiteY106" fmla="*/ 873616 h 6237565"/>
              <a:gd name="connsiteX107" fmla="*/ 2087712 w 4711866"/>
              <a:gd name="connsiteY107" fmla="*/ 471826 h 6237565"/>
              <a:gd name="connsiteX108" fmla="*/ 2334490 w 4711866"/>
              <a:gd name="connsiteY108" fmla="*/ 0 h 623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711866" h="6237565">
                <a:moveTo>
                  <a:pt x="2605906" y="5612592"/>
                </a:moveTo>
                <a:cubicBezTo>
                  <a:pt x="2647375" y="5612188"/>
                  <a:pt x="2708542" y="5615068"/>
                  <a:pt x="2720983" y="5640411"/>
                </a:cubicBezTo>
                <a:cubicBezTo>
                  <a:pt x="2749857" y="5698161"/>
                  <a:pt x="2712382" y="5789085"/>
                  <a:pt x="2717911" y="5852978"/>
                </a:cubicBezTo>
                <a:cubicBezTo>
                  <a:pt x="2724669" y="5929159"/>
                  <a:pt x="2747400" y="6003496"/>
                  <a:pt x="2783647" y="6070460"/>
                </a:cubicBezTo>
                <a:cubicBezTo>
                  <a:pt x="2797163" y="6095649"/>
                  <a:pt x="2925564" y="6236337"/>
                  <a:pt x="2856756" y="6236337"/>
                </a:cubicBezTo>
                <a:cubicBezTo>
                  <a:pt x="2757844" y="6235723"/>
                  <a:pt x="2550806" y="6236951"/>
                  <a:pt x="2362198" y="6237565"/>
                </a:cubicBezTo>
                <a:cubicBezTo>
                  <a:pt x="2360355" y="6237565"/>
                  <a:pt x="2357897" y="6237565"/>
                  <a:pt x="2356054" y="6237565"/>
                </a:cubicBezTo>
                <a:cubicBezTo>
                  <a:pt x="2354211" y="6237565"/>
                  <a:pt x="2351754" y="6237565"/>
                  <a:pt x="2349911" y="6237565"/>
                </a:cubicBezTo>
                <a:cubicBezTo>
                  <a:pt x="2160689" y="6236951"/>
                  <a:pt x="1954265" y="6235723"/>
                  <a:pt x="1855353" y="6236337"/>
                </a:cubicBezTo>
                <a:cubicBezTo>
                  <a:pt x="1785931" y="6236337"/>
                  <a:pt x="1914946" y="6095649"/>
                  <a:pt x="1928462" y="6070460"/>
                </a:cubicBezTo>
                <a:cubicBezTo>
                  <a:pt x="1964708" y="6003496"/>
                  <a:pt x="1987440" y="5929159"/>
                  <a:pt x="1994198" y="5852978"/>
                </a:cubicBezTo>
                <a:cubicBezTo>
                  <a:pt x="1999727" y="5789085"/>
                  <a:pt x="1962865" y="5698161"/>
                  <a:pt x="1991126" y="5640411"/>
                </a:cubicBezTo>
                <a:cubicBezTo>
                  <a:pt x="2007714" y="5607235"/>
                  <a:pt x="2110312" y="5613379"/>
                  <a:pt x="2138572" y="5613379"/>
                </a:cubicBezTo>
                <a:cubicBezTo>
                  <a:pt x="2209223" y="5613993"/>
                  <a:pt x="2279260" y="5613993"/>
                  <a:pt x="2349911" y="5613993"/>
                </a:cubicBezTo>
                <a:cubicBezTo>
                  <a:pt x="2351754" y="5613993"/>
                  <a:pt x="2354211" y="5613993"/>
                  <a:pt x="2356054" y="5613993"/>
                </a:cubicBezTo>
                <a:cubicBezTo>
                  <a:pt x="2357897" y="5613993"/>
                  <a:pt x="2360355" y="5613993"/>
                  <a:pt x="2362198" y="5613993"/>
                </a:cubicBezTo>
                <a:cubicBezTo>
                  <a:pt x="2432849" y="5613993"/>
                  <a:pt x="2502886" y="5613993"/>
                  <a:pt x="2573537" y="5613379"/>
                </a:cubicBezTo>
                <a:cubicBezTo>
                  <a:pt x="2580448" y="5613226"/>
                  <a:pt x="2592083" y="5612726"/>
                  <a:pt x="2605906" y="5612592"/>
                </a:cubicBezTo>
                <a:close/>
                <a:moveTo>
                  <a:pt x="3938736" y="4744755"/>
                </a:moveTo>
                <a:cubicBezTo>
                  <a:pt x="4093998" y="4749286"/>
                  <a:pt x="4248328" y="4764338"/>
                  <a:pt x="4371345" y="4797513"/>
                </a:cubicBezTo>
                <a:cubicBezTo>
                  <a:pt x="4471995" y="4824546"/>
                  <a:pt x="4674039" y="4940045"/>
                  <a:pt x="4707589" y="5091176"/>
                </a:cubicBezTo>
                <a:cubicBezTo>
                  <a:pt x="4753067" y="5296986"/>
                  <a:pt x="4425023" y="5354735"/>
                  <a:pt x="4240127" y="5392826"/>
                </a:cubicBezTo>
                <a:cubicBezTo>
                  <a:pt x="3927739" y="5457333"/>
                  <a:pt x="528760" y="5468392"/>
                  <a:pt x="364739" y="5481907"/>
                </a:cubicBezTo>
                <a:cubicBezTo>
                  <a:pt x="162694" y="5497880"/>
                  <a:pt x="3145" y="5497266"/>
                  <a:pt x="163" y="5454876"/>
                </a:cubicBezTo>
                <a:cubicBezTo>
                  <a:pt x="-7293" y="5397127"/>
                  <a:pt x="243213" y="5354735"/>
                  <a:pt x="356537" y="5343677"/>
                </a:cubicBezTo>
                <a:cubicBezTo>
                  <a:pt x="1254930" y="5256438"/>
                  <a:pt x="2954046" y="4794442"/>
                  <a:pt x="3500537" y="4755123"/>
                </a:cubicBezTo>
                <a:cubicBezTo>
                  <a:pt x="3627281" y="4746215"/>
                  <a:pt x="3783475" y="4740225"/>
                  <a:pt x="3938736" y="4744755"/>
                </a:cubicBezTo>
                <a:close/>
                <a:moveTo>
                  <a:pt x="2238609" y="4327030"/>
                </a:moveTo>
                <a:cubicBezTo>
                  <a:pt x="2767530" y="4326502"/>
                  <a:pt x="3201290" y="4372531"/>
                  <a:pt x="3331296" y="4387122"/>
                </a:cubicBezTo>
                <a:cubicBezTo>
                  <a:pt x="3437165" y="4399409"/>
                  <a:pt x="3724950" y="4455315"/>
                  <a:pt x="4230434" y="4526582"/>
                </a:cubicBezTo>
                <a:cubicBezTo>
                  <a:pt x="3745825" y="4586174"/>
                  <a:pt x="2755729" y="4624878"/>
                  <a:pt x="1310100" y="5008237"/>
                </a:cubicBezTo>
                <a:cubicBezTo>
                  <a:pt x="1120729" y="5058614"/>
                  <a:pt x="501920" y="5160598"/>
                  <a:pt x="387105" y="5167970"/>
                </a:cubicBezTo>
                <a:cubicBezTo>
                  <a:pt x="261107" y="5176571"/>
                  <a:pt x="91866" y="5184558"/>
                  <a:pt x="52351" y="5058000"/>
                </a:cubicBezTo>
                <a:cubicBezTo>
                  <a:pt x="35950" y="5004551"/>
                  <a:pt x="59807" y="4951717"/>
                  <a:pt x="93357" y="4906253"/>
                </a:cubicBezTo>
                <a:cubicBezTo>
                  <a:pt x="176114" y="4796284"/>
                  <a:pt x="279000" y="4696144"/>
                  <a:pt x="413945" y="4632864"/>
                </a:cubicBezTo>
                <a:cubicBezTo>
                  <a:pt x="648794" y="4522895"/>
                  <a:pt x="965655" y="4434428"/>
                  <a:pt x="1228835" y="4395109"/>
                </a:cubicBezTo>
                <a:cubicBezTo>
                  <a:pt x="1569647" y="4344424"/>
                  <a:pt x="1921257" y="4327347"/>
                  <a:pt x="2238609" y="4327030"/>
                </a:cubicBezTo>
                <a:close/>
                <a:moveTo>
                  <a:pt x="3255064" y="3530325"/>
                </a:moveTo>
                <a:cubicBezTo>
                  <a:pt x="3359814" y="3529480"/>
                  <a:pt x="3466242" y="3531324"/>
                  <a:pt x="3555708" y="3537467"/>
                </a:cubicBezTo>
                <a:cubicBezTo>
                  <a:pt x="3753279" y="3550983"/>
                  <a:pt x="3991111" y="3617334"/>
                  <a:pt x="4108908" y="3719931"/>
                </a:cubicBezTo>
                <a:cubicBezTo>
                  <a:pt x="4189428" y="3788739"/>
                  <a:pt x="4271439" y="3944786"/>
                  <a:pt x="4207321" y="4067657"/>
                </a:cubicBezTo>
                <a:cubicBezTo>
                  <a:pt x="4126801" y="4221861"/>
                  <a:pt x="3842746" y="4213260"/>
                  <a:pt x="3741350" y="4205888"/>
                </a:cubicBezTo>
                <a:cubicBezTo>
                  <a:pt x="2955538" y="4147524"/>
                  <a:pt x="2305415" y="3985333"/>
                  <a:pt x="1515873" y="4071958"/>
                </a:cubicBezTo>
                <a:cubicBezTo>
                  <a:pt x="1287734" y="4097146"/>
                  <a:pt x="870970" y="4149366"/>
                  <a:pt x="498938" y="4314628"/>
                </a:cubicBezTo>
                <a:cubicBezTo>
                  <a:pt x="399034" y="4358862"/>
                  <a:pt x="223083" y="4431357"/>
                  <a:pt x="114233" y="4455317"/>
                </a:cubicBezTo>
                <a:cubicBezTo>
                  <a:pt x="155239" y="4446101"/>
                  <a:pt x="338644" y="4291283"/>
                  <a:pt x="393070" y="4257494"/>
                </a:cubicBezTo>
                <a:cubicBezTo>
                  <a:pt x="1304136" y="3699043"/>
                  <a:pt x="2580524" y="3562042"/>
                  <a:pt x="2964485" y="3539310"/>
                </a:cubicBezTo>
                <a:cubicBezTo>
                  <a:pt x="3047241" y="3534702"/>
                  <a:pt x="3150314" y="3531170"/>
                  <a:pt x="3255064" y="3530325"/>
                </a:cubicBezTo>
                <a:close/>
                <a:moveTo>
                  <a:pt x="2565007" y="3032215"/>
                </a:moveTo>
                <a:cubicBezTo>
                  <a:pt x="2797341" y="3030660"/>
                  <a:pt x="3030093" y="3042755"/>
                  <a:pt x="3258233" y="3077312"/>
                </a:cubicBezTo>
                <a:cubicBezTo>
                  <a:pt x="3410325" y="3100044"/>
                  <a:pt x="3639956" y="3146121"/>
                  <a:pt x="3774902" y="3248719"/>
                </a:cubicBezTo>
                <a:cubicBezTo>
                  <a:pt x="3825599" y="3287423"/>
                  <a:pt x="3863622" y="3334728"/>
                  <a:pt x="3878533" y="3391249"/>
                </a:cubicBezTo>
                <a:cubicBezTo>
                  <a:pt x="3824107" y="3361760"/>
                  <a:pt x="3793540" y="3329199"/>
                  <a:pt x="3731659" y="3309540"/>
                </a:cubicBezTo>
                <a:cubicBezTo>
                  <a:pt x="3663813" y="3287423"/>
                  <a:pt x="3431947" y="3219229"/>
                  <a:pt x="2988342" y="3268992"/>
                </a:cubicBezTo>
                <a:cubicBezTo>
                  <a:pt x="2211475" y="3356232"/>
                  <a:pt x="1496489" y="3623477"/>
                  <a:pt x="753172" y="3811470"/>
                </a:cubicBezTo>
                <a:cubicBezTo>
                  <a:pt x="623445" y="3844030"/>
                  <a:pt x="379649" y="3933112"/>
                  <a:pt x="259615" y="3847717"/>
                </a:cubicBezTo>
                <a:cubicBezTo>
                  <a:pt x="144055" y="3766007"/>
                  <a:pt x="204445" y="3620404"/>
                  <a:pt x="301366" y="3547911"/>
                </a:cubicBezTo>
                <a:cubicBezTo>
                  <a:pt x="425874" y="3454528"/>
                  <a:pt x="577221" y="3374661"/>
                  <a:pt x="730805" y="3318141"/>
                </a:cubicBezTo>
                <a:cubicBezTo>
                  <a:pt x="882152" y="3262235"/>
                  <a:pt x="1434608" y="3074856"/>
                  <a:pt x="2333000" y="3037994"/>
                </a:cubicBezTo>
                <a:cubicBezTo>
                  <a:pt x="2410165" y="3034769"/>
                  <a:pt x="2487563" y="3032734"/>
                  <a:pt x="2565007" y="3032215"/>
                </a:cubicBezTo>
                <a:close/>
                <a:moveTo>
                  <a:pt x="3370438" y="2300536"/>
                </a:moveTo>
                <a:cubicBezTo>
                  <a:pt x="3472579" y="2303223"/>
                  <a:pt x="3574347" y="2311825"/>
                  <a:pt x="3671269" y="2328412"/>
                </a:cubicBezTo>
                <a:cubicBezTo>
                  <a:pt x="3789067" y="2348686"/>
                  <a:pt x="3878533" y="2392919"/>
                  <a:pt x="3949361" y="2475858"/>
                </a:cubicBezTo>
                <a:cubicBezTo>
                  <a:pt x="4013479" y="2551423"/>
                  <a:pt x="3995586" y="2652178"/>
                  <a:pt x="3949361" y="2714842"/>
                </a:cubicBezTo>
                <a:cubicBezTo>
                  <a:pt x="3917303" y="2757233"/>
                  <a:pt x="3866605" y="2794094"/>
                  <a:pt x="3804723" y="2821126"/>
                </a:cubicBezTo>
                <a:cubicBezTo>
                  <a:pt x="3609389" y="2907136"/>
                  <a:pt x="3361120" y="2885019"/>
                  <a:pt x="3147891" y="2878261"/>
                </a:cubicBezTo>
                <a:cubicBezTo>
                  <a:pt x="2866817" y="2869659"/>
                  <a:pt x="1846154" y="2774434"/>
                  <a:pt x="1623233" y="2806996"/>
                </a:cubicBezTo>
                <a:cubicBezTo>
                  <a:pt x="1309355" y="2853072"/>
                  <a:pt x="1028282" y="2948298"/>
                  <a:pt x="764355" y="3092057"/>
                </a:cubicBezTo>
                <a:cubicBezTo>
                  <a:pt x="689800" y="3132605"/>
                  <a:pt x="618973" y="3172538"/>
                  <a:pt x="551127" y="3219844"/>
                </a:cubicBezTo>
                <a:cubicBezTo>
                  <a:pt x="551873" y="3106188"/>
                  <a:pt x="679362" y="2973487"/>
                  <a:pt x="781503" y="2906521"/>
                </a:cubicBezTo>
                <a:cubicBezTo>
                  <a:pt x="913466" y="2819897"/>
                  <a:pt x="1672440" y="2410121"/>
                  <a:pt x="3067372" y="2308139"/>
                </a:cubicBezTo>
                <a:cubicBezTo>
                  <a:pt x="3165785" y="2301073"/>
                  <a:pt x="3268298" y="2297847"/>
                  <a:pt x="3370438" y="2300536"/>
                </a:cubicBezTo>
                <a:close/>
                <a:moveTo>
                  <a:pt x="2848644" y="1975080"/>
                </a:moveTo>
                <a:cubicBezTo>
                  <a:pt x="2981446" y="1978227"/>
                  <a:pt x="3127761" y="1990515"/>
                  <a:pt x="3291037" y="2026761"/>
                </a:cubicBezTo>
                <a:cubicBezTo>
                  <a:pt x="3364847" y="2043349"/>
                  <a:pt x="3496064" y="2093727"/>
                  <a:pt x="3607897" y="2213527"/>
                </a:cubicBezTo>
                <a:cubicBezTo>
                  <a:pt x="3426727" y="2130589"/>
                  <a:pt x="3158328" y="2110315"/>
                  <a:pt x="2931679" y="2134888"/>
                </a:cubicBezTo>
                <a:cubicBezTo>
                  <a:pt x="2266645" y="2206769"/>
                  <a:pt x="1555388" y="2399062"/>
                  <a:pt x="1269094" y="2431624"/>
                </a:cubicBezTo>
                <a:cubicBezTo>
                  <a:pt x="1199759" y="2439610"/>
                  <a:pt x="1033499" y="2453741"/>
                  <a:pt x="975346" y="2407049"/>
                </a:cubicBezTo>
                <a:cubicBezTo>
                  <a:pt x="891099" y="2339470"/>
                  <a:pt x="1029772" y="2228272"/>
                  <a:pt x="1100599" y="2203697"/>
                </a:cubicBezTo>
                <a:cubicBezTo>
                  <a:pt x="1641872" y="2015703"/>
                  <a:pt x="2138411" y="1979457"/>
                  <a:pt x="2487329" y="1978228"/>
                </a:cubicBezTo>
                <a:cubicBezTo>
                  <a:pt x="2596553" y="1977920"/>
                  <a:pt x="2715842" y="1971930"/>
                  <a:pt x="2848644" y="1975080"/>
                </a:cubicBezTo>
                <a:close/>
                <a:moveTo>
                  <a:pt x="2778864" y="1492234"/>
                </a:moveTo>
                <a:cubicBezTo>
                  <a:pt x="2847991" y="1491274"/>
                  <a:pt x="2916769" y="1493348"/>
                  <a:pt x="2984614" y="1499031"/>
                </a:cubicBezTo>
                <a:cubicBezTo>
                  <a:pt x="2985360" y="1499031"/>
                  <a:pt x="2985360" y="1499031"/>
                  <a:pt x="2986105" y="1499031"/>
                </a:cubicBezTo>
                <a:cubicBezTo>
                  <a:pt x="3129251" y="1511318"/>
                  <a:pt x="3302219" y="1548179"/>
                  <a:pt x="3325332" y="1686409"/>
                </a:cubicBezTo>
                <a:cubicBezTo>
                  <a:pt x="3343970" y="1799451"/>
                  <a:pt x="3258232" y="1850443"/>
                  <a:pt x="3141925" y="1881775"/>
                </a:cubicBezTo>
                <a:cubicBezTo>
                  <a:pt x="3012945" y="1916794"/>
                  <a:pt x="2896638" y="1902048"/>
                  <a:pt x="2767657" y="1879317"/>
                </a:cubicBezTo>
                <a:cubicBezTo>
                  <a:pt x="2607363" y="1851671"/>
                  <a:pt x="2385934" y="1794537"/>
                  <a:pt x="1930400" y="1790851"/>
                </a:cubicBezTo>
                <a:cubicBezTo>
                  <a:pt x="1893123" y="1790236"/>
                  <a:pt x="1538985" y="1821569"/>
                  <a:pt x="1517364" y="1800680"/>
                </a:cubicBezTo>
                <a:cubicBezTo>
                  <a:pt x="1487541" y="1772420"/>
                  <a:pt x="2034033" y="1594256"/>
                  <a:pt x="2163014" y="1567225"/>
                </a:cubicBezTo>
                <a:cubicBezTo>
                  <a:pt x="2360958" y="1525294"/>
                  <a:pt x="2571484" y="1495114"/>
                  <a:pt x="2778864" y="1492234"/>
                </a:cubicBezTo>
                <a:close/>
                <a:moveTo>
                  <a:pt x="2086489" y="1020452"/>
                </a:moveTo>
                <a:cubicBezTo>
                  <a:pt x="2138482" y="1017768"/>
                  <a:pt x="2190733" y="1017842"/>
                  <a:pt x="2242997" y="1020686"/>
                </a:cubicBezTo>
                <a:cubicBezTo>
                  <a:pt x="2312683" y="1024478"/>
                  <a:pt x="2382392" y="1033194"/>
                  <a:pt x="2451542" y="1046864"/>
                </a:cubicBezTo>
                <a:cubicBezTo>
                  <a:pt x="2614073" y="1079424"/>
                  <a:pt x="3013691" y="1180179"/>
                  <a:pt x="3217972" y="1352199"/>
                </a:cubicBezTo>
                <a:cubicBezTo>
                  <a:pt x="2388171" y="1290763"/>
                  <a:pt x="1816331" y="1527291"/>
                  <a:pt x="1676912" y="1494729"/>
                </a:cubicBezTo>
                <a:cubicBezTo>
                  <a:pt x="1604593" y="1477528"/>
                  <a:pt x="1480086" y="1433909"/>
                  <a:pt x="1482323" y="1342370"/>
                </a:cubicBezTo>
                <a:cubicBezTo>
                  <a:pt x="1466666" y="1249601"/>
                  <a:pt x="1537493" y="1156834"/>
                  <a:pt x="1632180" y="1118743"/>
                </a:cubicBezTo>
                <a:cubicBezTo>
                  <a:pt x="1776863" y="1061377"/>
                  <a:pt x="1930512" y="1028504"/>
                  <a:pt x="2086489" y="1020452"/>
                </a:cubicBezTo>
                <a:close/>
                <a:moveTo>
                  <a:pt x="2334490" y="0"/>
                </a:moveTo>
                <a:cubicBezTo>
                  <a:pt x="2395626" y="177549"/>
                  <a:pt x="2513423" y="329910"/>
                  <a:pt x="2635694" y="483499"/>
                </a:cubicBezTo>
                <a:cubicBezTo>
                  <a:pt x="2712486" y="579953"/>
                  <a:pt x="2964482" y="855799"/>
                  <a:pt x="3008471" y="900648"/>
                </a:cubicBezTo>
                <a:cubicBezTo>
                  <a:pt x="3045002" y="938738"/>
                  <a:pt x="3094209" y="1002017"/>
                  <a:pt x="3074079" y="1019833"/>
                </a:cubicBezTo>
                <a:cubicBezTo>
                  <a:pt x="3064387" y="1027820"/>
                  <a:pt x="3041275" y="1026591"/>
                  <a:pt x="2995051" y="1009389"/>
                </a:cubicBezTo>
                <a:cubicBezTo>
                  <a:pt x="2893655" y="970685"/>
                  <a:pt x="2786295" y="941809"/>
                  <a:pt x="2676700" y="922765"/>
                </a:cubicBezTo>
                <a:cubicBezTo>
                  <a:pt x="2418738" y="877302"/>
                  <a:pt x="2179415" y="906792"/>
                  <a:pt x="1922944" y="932595"/>
                </a:cubicBezTo>
                <a:cubicBezTo>
                  <a:pt x="1856590" y="939352"/>
                  <a:pt x="1843916" y="928909"/>
                  <a:pt x="1848390" y="873616"/>
                </a:cubicBezTo>
                <a:cubicBezTo>
                  <a:pt x="1854354" y="798665"/>
                  <a:pt x="2041488" y="544935"/>
                  <a:pt x="2087712" y="471826"/>
                </a:cubicBezTo>
                <a:cubicBezTo>
                  <a:pt x="2177924" y="329910"/>
                  <a:pt x="2304668" y="159118"/>
                  <a:pt x="233449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7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9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601D8C-87EF-4CF3-9923-634651660609}"/>
              </a:ext>
            </a:extLst>
          </p:cNvPr>
          <p:cNvGrpSpPr/>
          <p:nvPr/>
        </p:nvGrpSpPr>
        <p:grpSpPr>
          <a:xfrm>
            <a:off x="137279" y="5196396"/>
            <a:ext cx="7422020" cy="761778"/>
            <a:chOff x="3686398" y="4267905"/>
            <a:chExt cx="4760612" cy="679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82D7BF2-F0ED-4BBB-A9C1-5E46FF8D1995}"/>
                </a:ext>
              </a:extLst>
            </p:cNvPr>
            <p:cNvSpPr/>
            <p:nvPr/>
          </p:nvSpPr>
          <p:spPr>
            <a:xfrm>
              <a:off x="7255458" y="4273456"/>
              <a:ext cx="1191552" cy="672919"/>
            </a:xfrm>
            <a:custGeom>
              <a:avLst/>
              <a:gdLst>
                <a:gd name="connsiteX0" fmla="*/ 2252186 w 2257425"/>
                <a:gd name="connsiteY0" fmla="*/ 1188244 h 1190625"/>
                <a:gd name="connsiteX1" fmla="*/ 7144 w 2257425"/>
                <a:gd name="connsiteY1" fmla="*/ 1188244 h 1190625"/>
                <a:gd name="connsiteX2" fmla="*/ 7144 w 2257425"/>
                <a:gd name="connsiteY2" fmla="*/ 7144 h 1190625"/>
                <a:gd name="connsiteX3" fmla="*/ 2252186 w 2257425"/>
                <a:gd name="connsiteY3" fmla="*/ 7144 h 1190625"/>
                <a:gd name="connsiteX4" fmla="*/ 1729264 w 2257425"/>
                <a:gd name="connsiteY4" fmla="*/ 597694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7425" h="1190625">
                  <a:moveTo>
                    <a:pt x="2252186" y="1188244"/>
                  </a:moveTo>
                  <a:lnTo>
                    <a:pt x="7144" y="1188244"/>
                  </a:lnTo>
                  <a:lnTo>
                    <a:pt x="7144" y="7144"/>
                  </a:lnTo>
                  <a:lnTo>
                    <a:pt x="2252186" y="7144"/>
                  </a:lnTo>
                  <a:lnTo>
                    <a:pt x="1729264" y="59769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2D42145-BBE3-4BA5-BE0B-DF885250FC88}"/>
                </a:ext>
              </a:extLst>
            </p:cNvPr>
            <p:cNvSpPr/>
            <p:nvPr/>
          </p:nvSpPr>
          <p:spPr>
            <a:xfrm>
              <a:off x="7255458" y="4552282"/>
              <a:ext cx="659904" cy="394709"/>
            </a:xfrm>
            <a:custGeom>
              <a:avLst/>
              <a:gdLst>
                <a:gd name="connsiteX0" fmla="*/ 7144 w 1019175"/>
                <a:gd name="connsiteY0" fmla="*/ 7144 h 609600"/>
                <a:gd name="connsiteX1" fmla="*/ 1012984 w 1019175"/>
                <a:gd name="connsiteY1" fmla="*/ 15716 h 609600"/>
                <a:gd name="connsiteX2" fmla="*/ 7144 w 1019175"/>
                <a:gd name="connsiteY2" fmla="*/ 606266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609600">
                  <a:moveTo>
                    <a:pt x="7144" y="7144"/>
                  </a:moveTo>
                  <a:lnTo>
                    <a:pt x="1012984" y="15716"/>
                  </a:lnTo>
                  <a:lnTo>
                    <a:pt x="7144" y="60626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AC61C7B-4729-4B90-B36E-9A91E9F5783D}"/>
                </a:ext>
              </a:extLst>
            </p:cNvPr>
            <p:cNvSpPr/>
            <p:nvPr/>
          </p:nvSpPr>
          <p:spPr>
            <a:xfrm>
              <a:off x="3686398" y="4267905"/>
              <a:ext cx="1191553" cy="672919"/>
            </a:xfrm>
            <a:custGeom>
              <a:avLst/>
              <a:gdLst>
                <a:gd name="connsiteX0" fmla="*/ 7144 w 2257425"/>
                <a:gd name="connsiteY0" fmla="*/ 1188244 h 1190625"/>
                <a:gd name="connsiteX1" fmla="*/ 2252186 w 2257425"/>
                <a:gd name="connsiteY1" fmla="*/ 1188244 h 1190625"/>
                <a:gd name="connsiteX2" fmla="*/ 2252186 w 2257425"/>
                <a:gd name="connsiteY2" fmla="*/ 7144 h 1190625"/>
                <a:gd name="connsiteX3" fmla="*/ 7144 w 2257425"/>
                <a:gd name="connsiteY3" fmla="*/ 7144 h 1190625"/>
                <a:gd name="connsiteX4" fmla="*/ 531019 w 2257425"/>
                <a:gd name="connsiteY4" fmla="*/ 597694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7425" h="1190625">
                  <a:moveTo>
                    <a:pt x="7144" y="1188244"/>
                  </a:moveTo>
                  <a:lnTo>
                    <a:pt x="2252186" y="1188244"/>
                  </a:lnTo>
                  <a:lnTo>
                    <a:pt x="2252186" y="7144"/>
                  </a:lnTo>
                  <a:lnTo>
                    <a:pt x="7144" y="7144"/>
                  </a:lnTo>
                  <a:lnTo>
                    <a:pt x="531019" y="59769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D227594-1F41-4504-833A-CB445EBCAF13}"/>
                </a:ext>
              </a:extLst>
            </p:cNvPr>
            <p:cNvSpPr/>
            <p:nvPr/>
          </p:nvSpPr>
          <p:spPr>
            <a:xfrm>
              <a:off x="4276637" y="4546731"/>
              <a:ext cx="598231" cy="394709"/>
            </a:xfrm>
            <a:custGeom>
              <a:avLst/>
              <a:gdLst>
                <a:gd name="connsiteX0" fmla="*/ 923449 w 923925"/>
                <a:gd name="connsiteY0" fmla="*/ 7144 h 609600"/>
                <a:gd name="connsiteX1" fmla="*/ 7144 w 923925"/>
                <a:gd name="connsiteY1" fmla="*/ 15716 h 609600"/>
                <a:gd name="connsiteX2" fmla="*/ 923449 w 923925"/>
                <a:gd name="connsiteY2" fmla="*/ 606266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3925" h="609600">
                  <a:moveTo>
                    <a:pt x="923449" y="7144"/>
                  </a:moveTo>
                  <a:lnTo>
                    <a:pt x="7144" y="15716"/>
                  </a:lnTo>
                  <a:lnTo>
                    <a:pt x="923449" y="60626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434A36-B962-4C6A-AFF8-8FF2C7C7E8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960303" y="2073463"/>
            <a:ext cx="3775972" cy="4014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94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6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EA1BEB-CA23-4BDA-ABE4-1C3DD68D5A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6669" y="924448"/>
            <a:ext cx="5298456" cy="5009104"/>
          </a:xfrm>
          <a:custGeom>
            <a:avLst/>
            <a:gdLst>
              <a:gd name="connsiteX0" fmla="*/ 383512 w 4232031"/>
              <a:gd name="connsiteY0" fmla="*/ 152400 h 4000919"/>
              <a:gd name="connsiteX1" fmla="*/ 4232031 w 4232031"/>
              <a:gd name="connsiteY1" fmla="*/ 152400 h 4000919"/>
              <a:gd name="connsiteX2" fmla="*/ 4232031 w 4232031"/>
              <a:gd name="connsiteY2" fmla="*/ 4000919 h 4000919"/>
              <a:gd name="connsiteX3" fmla="*/ 0 w 4232031"/>
              <a:gd name="connsiteY3" fmla="*/ 0 h 4000919"/>
              <a:gd name="connsiteX4" fmla="*/ 3848519 w 4232031"/>
              <a:gd name="connsiteY4" fmla="*/ 3848519 h 4000919"/>
              <a:gd name="connsiteX5" fmla="*/ 0 w 4232031"/>
              <a:gd name="connsiteY5" fmla="*/ 3848519 h 400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2031" h="4000919">
                <a:moveTo>
                  <a:pt x="383512" y="152400"/>
                </a:moveTo>
                <a:lnTo>
                  <a:pt x="4232031" y="152400"/>
                </a:lnTo>
                <a:lnTo>
                  <a:pt x="4232031" y="4000919"/>
                </a:lnTo>
                <a:close/>
                <a:moveTo>
                  <a:pt x="0" y="0"/>
                </a:moveTo>
                <a:lnTo>
                  <a:pt x="3848519" y="3848519"/>
                </a:lnTo>
                <a:lnTo>
                  <a:pt x="0" y="38485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67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5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9362" y="389541"/>
            <a:ext cx="6078918" cy="6078918"/>
          </a:xfrm>
          <a:prstGeom prst="diamond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27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5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3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40B5F49E-66FE-4593-954D-A687B02FEB1A}"/>
              </a:ext>
            </a:extLst>
          </p:cNvPr>
          <p:cNvGrpSpPr/>
          <p:nvPr/>
        </p:nvGrpSpPr>
        <p:grpSpPr>
          <a:xfrm>
            <a:off x="718102" y="1880559"/>
            <a:ext cx="2322343" cy="4082558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391EE0D7-BF49-4901-A327-916CFE4DB65A}"/>
                </a:ext>
              </a:extLst>
            </p:cNvPr>
            <p:cNvSpPr/>
            <p:nvPr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9F078635-C768-45B6-8A7E-22933963C81E}"/>
                </a:ext>
              </a:extLst>
            </p:cNvPr>
            <p:cNvSpPr/>
            <p:nvPr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72526B96-1B30-4FC2-968D-62244B5F99C2}"/>
                </a:ext>
              </a:extLst>
            </p:cNvPr>
            <p:cNvGrpSpPr/>
            <p:nvPr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A16DA833-1793-4AF3-B9ED-EB74198EF88C}"/>
                  </a:ext>
                </a:extLst>
              </p:cNvPr>
              <p:cNvSpPr/>
              <p:nvPr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330A07BC-B9E7-48E3-90C4-A9855C551B1F}"/>
                  </a:ext>
                </a:extLst>
              </p:cNvPr>
              <p:cNvSpPr/>
              <p:nvPr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7741EB-837D-4EB1-B5E7-90B749DB15A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18388" y="2231068"/>
            <a:ext cx="2105967" cy="32713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DF4843EF-5381-4918-9006-F0F8DD96B0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1176" y="1"/>
            <a:ext cx="6605602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41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9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10C9209-A599-4237-9ADB-136857A2A2FD}"/>
              </a:ext>
            </a:extLst>
          </p:cNvPr>
          <p:cNvSpPr/>
          <p:nvPr/>
        </p:nvSpPr>
        <p:spPr>
          <a:xfrm>
            <a:off x="0" y="5724052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0E3BA-99BC-4B2B-AF72-5E15B2E1E8BA}"/>
              </a:ext>
            </a:extLst>
          </p:cNvPr>
          <p:cNvGrpSpPr/>
          <p:nvPr/>
        </p:nvGrpSpPr>
        <p:grpSpPr>
          <a:xfrm>
            <a:off x="738218" y="2580613"/>
            <a:ext cx="6123410" cy="3364399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B1E9811-5007-49A7-8BAD-7DDB7897EA37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22D62DC-DA7D-4B45-A085-ABAAAB8D3F2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B34BB7A-06E5-40B9-9EF2-9E0067373B81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688666-3AE5-44F1-A26F-76D56636F5AE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9CC1171-A9EF-405B-A1F5-6FE9493305C8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915F51-CC99-48B7-AE95-AF82937FD06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659B273-7C75-4BD5-943A-09A06D5C401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AC8DB10-851E-4B55-9C84-D7CCBE70F46C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EF455D-6D30-4D05-8CF0-915B3DA8028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A431320-F592-4F4D-B31B-86737195D44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28645DE-6CE1-43E9-B486-5018EA65ACA1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361B3C-1719-489C-90D6-F35295541E56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A6C84D2-6712-4161-AAF9-6D498726FAC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60919" y="2771971"/>
            <a:ext cx="4535081" cy="272359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68E9B98-41B4-49C8-B2DC-737427E0F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862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7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0836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564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0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05165" y="1358369"/>
            <a:ext cx="6709200" cy="28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667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05165" y="4292432"/>
            <a:ext cx="50964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954399" y="5609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5139544" y="5697589"/>
            <a:ext cx="7925776" cy="95118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370664" y="5971524"/>
            <a:ext cx="6928539" cy="88061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2878534" y="5837621"/>
            <a:ext cx="6772177" cy="102024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8902534" y="5304750"/>
            <a:ext cx="262380" cy="464789"/>
            <a:chOff x="11698550" y="1830825"/>
            <a:chExt cx="810150" cy="1435124"/>
          </a:xfrm>
        </p:grpSpPr>
        <p:pic>
          <p:nvPicPr>
            <p:cNvPr id="19" name="Google Shape;19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20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7692917" y="4920637"/>
            <a:ext cx="1058779" cy="1669891"/>
            <a:chOff x="4380214" y="4447075"/>
            <a:chExt cx="1105197" cy="1743100"/>
          </a:xfrm>
        </p:grpSpPr>
        <p:pic>
          <p:nvPicPr>
            <p:cNvPr id="29" name="Google Shape;29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>
            <a:blip r:embed="rId4">
              <a:alphaModFix amt="24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2"/>
          <p:cNvGrpSpPr/>
          <p:nvPr/>
        </p:nvGrpSpPr>
        <p:grpSpPr>
          <a:xfrm>
            <a:off x="6017058" y="4985730"/>
            <a:ext cx="1058783" cy="1013743"/>
            <a:chOff x="4704823" y="3900219"/>
            <a:chExt cx="815787" cy="781084"/>
          </a:xfrm>
        </p:grpSpPr>
        <p:pic>
          <p:nvPicPr>
            <p:cNvPr id="32" name="Google Shape;32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" name="Google Shape;33;p2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9" name="Google Shape;59;p2"/>
          <p:cNvGrpSpPr/>
          <p:nvPr/>
        </p:nvGrpSpPr>
        <p:grpSpPr>
          <a:xfrm>
            <a:off x="3960582" y="5363218"/>
            <a:ext cx="330325" cy="585148"/>
            <a:chOff x="11698550" y="1830825"/>
            <a:chExt cx="810150" cy="1435124"/>
          </a:xfrm>
        </p:grpSpPr>
        <p:pic>
          <p:nvPicPr>
            <p:cNvPr id="60" name="Google Shape;6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" name="Google Shape;6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9" name="Google Shape;69;p2"/>
          <p:cNvGrpSpPr/>
          <p:nvPr/>
        </p:nvGrpSpPr>
        <p:grpSpPr>
          <a:xfrm>
            <a:off x="3482783" y="5271101"/>
            <a:ext cx="330325" cy="585148"/>
            <a:chOff x="11698550" y="1830825"/>
            <a:chExt cx="810150" cy="1435124"/>
          </a:xfrm>
        </p:grpSpPr>
        <p:pic>
          <p:nvPicPr>
            <p:cNvPr id="70" name="Google Shape;7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oogle Shape;7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9" name="Google Shape;79;p2"/>
          <p:cNvGrpSpPr/>
          <p:nvPr/>
        </p:nvGrpSpPr>
        <p:grpSpPr>
          <a:xfrm>
            <a:off x="3003631" y="5284833"/>
            <a:ext cx="262380" cy="464980"/>
            <a:chOff x="11698550" y="1830825"/>
            <a:chExt cx="810150" cy="1435124"/>
          </a:xfrm>
        </p:grpSpPr>
        <p:pic>
          <p:nvPicPr>
            <p:cNvPr id="80" name="Google Shape;8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" name="Google Shape;8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" name="Google Shape;89;p2"/>
          <p:cNvGrpSpPr/>
          <p:nvPr/>
        </p:nvGrpSpPr>
        <p:grpSpPr>
          <a:xfrm>
            <a:off x="3004197" y="5855791"/>
            <a:ext cx="210857" cy="150695"/>
            <a:chOff x="2453268" y="4628098"/>
            <a:chExt cx="517146" cy="369590"/>
          </a:xfrm>
        </p:grpSpPr>
        <p:pic>
          <p:nvPicPr>
            <p:cNvPr id="90" name="Google Shape;9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4" name="Google Shape;94;p2"/>
          <p:cNvGrpSpPr/>
          <p:nvPr/>
        </p:nvGrpSpPr>
        <p:grpSpPr>
          <a:xfrm>
            <a:off x="5139548" y="5390818"/>
            <a:ext cx="330325" cy="585148"/>
            <a:chOff x="11698550" y="1830825"/>
            <a:chExt cx="810150" cy="1435124"/>
          </a:xfrm>
        </p:grpSpPr>
        <p:pic>
          <p:nvPicPr>
            <p:cNvPr id="95" name="Google Shape;9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4" name="Google Shape;104;p2"/>
          <p:cNvGrpSpPr/>
          <p:nvPr/>
        </p:nvGrpSpPr>
        <p:grpSpPr>
          <a:xfrm>
            <a:off x="5647548" y="5344417"/>
            <a:ext cx="330325" cy="585148"/>
            <a:chOff x="11698550" y="1830825"/>
            <a:chExt cx="810150" cy="1435124"/>
          </a:xfrm>
        </p:grpSpPr>
        <p:pic>
          <p:nvPicPr>
            <p:cNvPr id="105" name="Google Shape;10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oogle Shape;10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4" name="Google Shape;114;p2"/>
          <p:cNvGrpSpPr/>
          <p:nvPr/>
        </p:nvGrpSpPr>
        <p:grpSpPr>
          <a:xfrm>
            <a:off x="-5" y="4819034"/>
            <a:ext cx="1181333" cy="1995367"/>
            <a:chOff x="1367246" y="3514288"/>
            <a:chExt cx="886000" cy="1496525"/>
          </a:xfrm>
        </p:grpSpPr>
        <p:pic>
          <p:nvPicPr>
            <p:cNvPr id="115" name="Google Shape;115;p2"/>
            <p:cNvPicPr preferRelativeResize="0"/>
            <p:nvPr/>
          </p:nvPicPr>
          <p:blipFill>
            <a:blip r:embed="rId4">
              <a:alphaModFix amt="19000"/>
            </a:blip>
            <a:stretch>
              <a:fillRect/>
            </a:stretch>
          </p:blipFill>
          <p:spPr>
            <a:xfrm>
              <a:off x="1367250" y="4895488"/>
              <a:ext cx="751200" cy="11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"/>
            <p:cNvPicPr preferRelativeResize="0"/>
            <p:nvPr/>
          </p:nvPicPr>
          <p:blipFill rotWithShape="1">
            <a:blip r:embed="rId6">
              <a:alphaModFix/>
            </a:blip>
            <a:srcRect l="32318"/>
            <a:stretch/>
          </p:blipFill>
          <p:spPr>
            <a:xfrm>
              <a:off x="1367246" y="3514288"/>
              <a:ext cx="886000" cy="1433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2"/>
          <p:cNvGrpSpPr/>
          <p:nvPr/>
        </p:nvGrpSpPr>
        <p:grpSpPr>
          <a:xfrm>
            <a:off x="699591" y="6321613"/>
            <a:ext cx="689528" cy="492787"/>
            <a:chOff x="2453268" y="4628098"/>
            <a:chExt cx="517146" cy="369590"/>
          </a:xfrm>
        </p:grpSpPr>
        <p:pic>
          <p:nvPicPr>
            <p:cNvPr id="118" name="Google Shape;118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" name="Google Shape;119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28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717600" y="3147963"/>
            <a:ext cx="6756800" cy="11224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5608400" y="2128904"/>
            <a:ext cx="975200" cy="9752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717600" y="4354796"/>
            <a:ext cx="67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5364401" y="59294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>
            <a:off x="-954399" y="5609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>
            <a:off x="2247667" y="63004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/>
        </p:nvSpPr>
        <p:spPr>
          <a:xfrm>
            <a:off x="4199333" y="6042600"/>
            <a:ext cx="5411835" cy="8152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/>
        </p:nvSpPr>
        <p:spPr>
          <a:xfrm>
            <a:off x="7150933" y="6210304"/>
            <a:ext cx="4297327" cy="64775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3"/>
          <p:cNvGrpSpPr/>
          <p:nvPr/>
        </p:nvGrpSpPr>
        <p:grpSpPr>
          <a:xfrm>
            <a:off x="-304808" y="4449417"/>
            <a:ext cx="1646909" cy="2408595"/>
            <a:chOff x="5535375" y="4092625"/>
            <a:chExt cx="946500" cy="1384250"/>
          </a:xfrm>
        </p:grpSpPr>
        <p:sp>
          <p:nvSpPr>
            <p:cNvPr id="133" name="Google Shape;133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3"/>
          <p:cNvGrpSpPr/>
          <p:nvPr/>
        </p:nvGrpSpPr>
        <p:grpSpPr>
          <a:xfrm rot="-2093522">
            <a:off x="10887627" y="4370990"/>
            <a:ext cx="1646907" cy="2408591"/>
            <a:chOff x="5535375" y="4092625"/>
            <a:chExt cx="946500" cy="1384250"/>
          </a:xfrm>
        </p:grpSpPr>
        <p:sp>
          <p:nvSpPr>
            <p:cNvPr id="144" name="Google Shape;144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1793654" y="5036376"/>
            <a:ext cx="923945" cy="1457232"/>
            <a:chOff x="4380214" y="4447075"/>
            <a:chExt cx="1105197" cy="1743100"/>
          </a:xfrm>
        </p:grpSpPr>
        <p:pic>
          <p:nvPicPr>
            <p:cNvPr id="155" name="Google Shape;155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3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3"/>
          <p:cNvGrpSpPr/>
          <p:nvPr/>
        </p:nvGrpSpPr>
        <p:grpSpPr>
          <a:xfrm>
            <a:off x="5822427" y="5542719"/>
            <a:ext cx="365648" cy="647719"/>
            <a:chOff x="11698550" y="1830825"/>
            <a:chExt cx="810150" cy="1435124"/>
          </a:xfrm>
        </p:grpSpPr>
        <p:pic>
          <p:nvPicPr>
            <p:cNvPr id="158" name="Google Shape;15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" name="Google Shape;15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0" name="Google Shape;16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8946627" y="5397153"/>
            <a:ext cx="365648" cy="647719"/>
            <a:chOff x="11698550" y="1830825"/>
            <a:chExt cx="810150" cy="1435124"/>
          </a:xfrm>
        </p:grpSpPr>
        <p:pic>
          <p:nvPicPr>
            <p:cNvPr id="168" name="Google Shape;16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" name="Google Shape;16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7" name="Google Shape;177;p3"/>
          <p:cNvGrpSpPr/>
          <p:nvPr/>
        </p:nvGrpSpPr>
        <p:grpSpPr>
          <a:xfrm>
            <a:off x="3244327" y="5200286"/>
            <a:ext cx="365648" cy="647719"/>
            <a:chOff x="11698550" y="1830825"/>
            <a:chExt cx="810150" cy="1435124"/>
          </a:xfrm>
        </p:grpSpPr>
        <p:pic>
          <p:nvPicPr>
            <p:cNvPr id="178" name="Google Shape;17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" name="Google Shape;17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7" name="Google Shape;187;p3"/>
          <p:cNvGrpSpPr/>
          <p:nvPr/>
        </p:nvGrpSpPr>
        <p:grpSpPr>
          <a:xfrm>
            <a:off x="3968227" y="5397153"/>
            <a:ext cx="365648" cy="647719"/>
            <a:chOff x="11698550" y="1830825"/>
            <a:chExt cx="810150" cy="1435124"/>
          </a:xfrm>
        </p:grpSpPr>
        <p:pic>
          <p:nvPicPr>
            <p:cNvPr id="188" name="Google Shape;18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" name="Google Shape;18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0" name="Google Shape;19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7" name="Google Shape;197;p3"/>
          <p:cNvGrpSpPr/>
          <p:nvPr/>
        </p:nvGrpSpPr>
        <p:grpSpPr>
          <a:xfrm>
            <a:off x="10203927" y="5542719"/>
            <a:ext cx="365648" cy="647719"/>
            <a:chOff x="11698550" y="1830825"/>
            <a:chExt cx="810150" cy="1435124"/>
          </a:xfrm>
        </p:grpSpPr>
        <p:pic>
          <p:nvPicPr>
            <p:cNvPr id="198" name="Google Shape;19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0" name="Google Shape;20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7" name="Google Shape;207;p3"/>
          <p:cNvGrpSpPr/>
          <p:nvPr/>
        </p:nvGrpSpPr>
        <p:grpSpPr>
          <a:xfrm>
            <a:off x="2050827" y="6339155"/>
            <a:ext cx="310839" cy="222148"/>
            <a:chOff x="2453268" y="4628098"/>
            <a:chExt cx="517146" cy="369590"/>
          </a:xfrm>
        </p:grpSpPr>
        <p:pic>
          <p:nvPicPr>
            <p:cNvPr id="208" name="Google Shape;20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2" name="Google Shape;212;p3"/>
          <p:cNvGrpSpPr/>
          <p:nvPr/>
        </p:nvGrpSpPr>
        <p:grpSpPr>
          <a:xfrm>
            <a:off x="5864086" y="6397886"/>
            <a:ext cx="409028" cy="292321"/>
            <a:chOff x="2453268" y="4628098"/>
            <a:chExt cx="517146" cy="369590"/>
          </a:xfrm>
        </p:grpSpPr>
        <p:pic>
          <p:nvPicPr>
            <p:cNvPr id="213" name="Google Shape;213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" name="Google Shape;214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5" name="Google Shape;215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7" name="Google Shape;217;p3"/>
          <p:cNvGrpSpPr/>
          <p:nvPr/>
        </p:nvGrpSpPr>
        <p:grpSpPr>
          <a:xfrm>
            <a:off x="6525058" y="5188930"/>
            <a:ext cx="1058783" cy="1013743"/>
            <a:chOff x="4704823" y="3900219"/>
            <a:chExt cx="815787" cy="781084"/>
          </a:xfrm>
        </p:grpSpPr>
        <p:pic>
          <p:nvPicPr>
            <p:cNvPr id="218" name="Google Shape;21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" name="Google Shape;219;p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20" name="Google Shape;220;p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5" name="Google Shape;245;p3"/>
          <p:cNvGrpSpPr/>
          <p:nvPr/>
        </p:nvGrpSpPr>
        <p:grpSpPr>
          <a:xfrm>
            <a:off x="6749827" y="6078271"/>
            <a:ext cx="310839" cy="222148"/>
            <a:chOff x="2453268" y="4628098"/>
            <a:chExt cx="517146" cy="369590"/>
          </a:xfrm>
        </p:grpSpPr>
        <p:pic>
          <p:nvPicPr>
            <p:cNvPr id="246" name="Google Shape;246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" name="Google Shape;247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250" name="Google Shape;25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4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41563BA-009B-40CC-943E-2D1D13A82433}" type="datetimeFigureOut">
              <a:rPr lang="lt-LT" smtClean="0"/>
              <a:t>2022-12-14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1E10-7076-4927-ADC9-6EB20D11D8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2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"/>
          <p:cNvSpPr txBox="1">
            <a:spLocks noGrp="1"/>
          </p:cNvSpPr>
          <p:nvPr>
            <p:ph type="title"/>
          </p:nvPr>
        </p:nvSpPr>
        <p:spPr>
          <a:xfrm>
            <a:off x="960000" y="624231"/>
            <a:ext cx="10272000" cy="6096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255" name="Google Shape;255;p4"/>
          <p:cNvSpPr txBox="1">
            <a:spLocks noGrp="1"/>
          </p:cNvSpPr>
          <p:nvPr>
            <p:ph type="body" idx="1"/>
          </p:nvPr>
        </p:nvSpPr>
        <p:spPr>
          <a:xfrm>
            <a:off x="928800" y="1576633"/>
            <a:ext cx="10334400" cy="4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23989"/>
          <a:stretch/>
        </p:blipFill>
        <p:spPr>
          <a:xfrm>
            <a:off x="-39467" y="-131734"/>
            <a:ext cx="2772667" cy="112626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" y="6531469"/>
            <a:ext cx="4855884" cy="3150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123501" y="6351560"/>
            <a:ext cx="1970151" cy="50245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8007802" y="6000600"/>
            <a:ext cx="5549953" cy="87936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5335203" y="6300701"/>
            <a:ext cx="5034831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1" name="Google Shape;261;p4"/>
          <p:cNvGrpSpPr/>
          <p:nvPr/>
        </p:nvGrpSpPr>
        <p:grpSpPr>
          <a:xfrm>
            <a:off x="10207593" y="5883737"/>
            <a:ext cx="365648" cy="647719"/>
            <a:chOff x="11698550" y="1830825"/>
            <a:chExt cx="810150" cy="1435124"/>
          </a:xfrm>
        </p:grpSpPr>
        <p:pic>
          <p:nvPicPr>
            <p:cNvPr id="262" name="Google Shape;26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64" name="Google Shape;26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>
            <a:off x="2808407" y="6116459"/>
            <a:ext cx="365648" cy="647719"/>
            <a:chOff x="11698550" y="1830825"/>
            <a:chExt cx="810150" cy="1435124"/>
          </a:xfrm>
        </p:grpSpPr>
        <p:pic>
          <p:nvPicPr>
            <p:cNvPr id="272" name="Google Shape;27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3" name="Google Shape;27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281" name="Google Shape;28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68032" y="3986467"/>
            <a:ext cx="1572867" cy="2862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0694727" y="5762005"/>
            <a:ext cx="390276" cy="691156"/>
            <a:chOff x="11698550" y="1830825"/>
            <a:chExt cx="810150" cy="1435124"/>
          </a:xfrm>
        </p:grpSpPr>
        <p:pic>
          <p:nvPicPr>
            <p:cNvPr id="283" name="Google Shape;28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" name="Google Shape;284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2" name="Google Shape;292;p4"/>
          <p:cNvGrpSpPr/>
          <p:nvPr/>
        </p:nvGrpSpPr>
        <p:grpSpPr>
          <a:xfrm>
            <a:off x="7617530" y="6475438"/>
            <a:ext cx="390273" cy="278967"/>
            <a:chOff x="2453268" y="4628098"/>
            <a:chExt cx="517146" cy="369590"/>
          </a:xfrm>
        </p:grpSpPr>
        <p:pic>
          <p:nvPicPr>
            <p:cNvPr id="293" name="Google Shape;29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95" name="Google Shape;29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7" name="Google Shape;297;p4"/>
          <p:cNvGrpSpPr/>
          <p:nvPr/>
        </p:nvGrpSpPr>
        <p:grpSpPr>
          <a:xfrm>
            <a:off x="8039430" y="6475438"/>
            <a:ext cx="390273" cy="278967"/>
            <a:chOff x="2453268" y="4628098"/>
            <a:chExt cx="517146" cy="369590"/>
          </a:xfrm>
        </p:grpSpPr>
        <p:pic>
          <p:nvPicPr>
            <p:cNvPr id="298" name="Google Shape;298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0" name="Google Shape;300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2" name="Google Shape;302;p4"/>
          <p:cNvGrpSpPr/>
          <p:nvPr/>
        </p:nvGrpSpPr>
        <p:grpSpPr>
          <a:xfrm>
            <a:off x="2083130" y="6439938"/>
            <a:ext cx="390273" cy="278967"/>
            <a:chOff x="2453268" y="4628098"/>
            <a:chExt cx="517146" cy="369590"/>
          </a:xfrm>
        </p:grpSpPr>
        <p:pic>
          <p:nvPicPr>
            <p:cNvPr id="303" name="Google Shape;30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5" name="Google Shape;30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7" name="Google Shape;307;p4"/>
          <p:cNvGrpSpPr/>
          <p:nvPr/>
        </p:nvGrpSpPr>
        <p:grpSpPr>
          <a:xfrm rot="-4427138">
            <a:off x="10472629" y="-237860"/>
            <a:ext cx="1646920" cy="2408611"/>
            <a:chOff x="5535375" y="4092625"/>
            <a:chExt cx="946500" cy="1384250"/>
          </a:xfrm>
        </p:grpSpPr>
        <p:sp>
          <p:nvSpPr>
            <p:cNvPr id="308" name="Google Shape;308;p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4"/>
          <p:cNvGrpSpPr/>
          <p:nvPr/>
        </p:nvGrpSpPr>
        <p:grpSpPr>
          <a:xfrm>
            <a:off x="11609127" y="5660405"/>
            <a:ext cx="390276" cy="691156"/>
            <a:chOff x="11698550" y="1830825"/>
            <a:chExt cx="810150" cy="1435124"/>
          </a:xfrm>
        </p:grpSpPr>
        <p:pic>
          <p:nvPicPr>
            <p:cNvPr id="319" name="Google Shape;319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" name="Google Shape;320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21" name="Google Shape;321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328" name="Google Shape;32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67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3733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534933" y="-86067"/>
            <a:ext cx="26480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6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"/>
          <p:cNvSpPr txBox="1">
            <a:spLocks noGrp="1"/>
          </p:cNvSpPr>
          <p:nvPr>
            <p:ph type="title"/>
          </p:nvPr>
        </p:nvSpPr>
        <p:spPr>
          <a:xfrm>
            <a:off x="3431319" y="2018219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34" name="Google Shape;334;p5"/>
          <p:cNvSpPr txBox="1">
            <a:spLocks noGrp="1"/>
          </p:cNvSpPr>
          <p:nvPr>
            <p:ph type="title" idx="2"/>
          </p:nvPr>
        </p:nvSpPr>
        <p:spPr>
          <a:xfrm>
            <a:off x="5023572" y="3819353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35" name="Google Shape;335;p5"/>
          <p:cNvSpPr txBox="1">
            <a:spLocks noGrp="1"/>
          </p:cNvSpPr>
          <p:nvPr>
            <p:ph type="subTitle" idx="1"/>
          </p:nvPr>
        </p:nvSpPr>
        <p:spPr>
          <a:xfrm>
            <a:off x="5339572" y="4272405"/>
            <a:ext cx="3340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336" name="Google Shape;336;p5"/>
          <p:cNvSpPr txBox="1">
            <a:spLocks noGrp="1"/>
          </p:cNvSpPr>
          <p:nvPr>
            <p:ph type="subTitle" idx="3"/>
          </p:nvPr>
        </p:nvSpPr>
        <p:spPr>
          <a:xfrm>
            <a:off x="3431319" y="2466084"/>
            <a:ext cx="3340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337" name="Google Shape;337;p5"/>
          <p:cNvSpPr txBox="1">
            <a:spLocks noGrp="1"/>
          </p:cNvSpPr>
          <p:nvPr>
            <p:ph type="title" idx="4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5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38" name="Google Shape;338;p5"/>
          <p:cNvSpPr/>
          <p:nvPr/>
        </p:nvSpPr>
        <p:spPr>
          <a:xfrm>
            <a:off x="3314021" y="5474767"/>
            <a:ext cx="7252553" cy="141290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5"/>
          <p:cNvSpPr/>
          <p:nvPr/>
        </p:nvSpPr>
        <p:spPr>
          <a:xfrm>
            <a:off x="33867" y="6061409"/>
            <a:ext cx="5400543" cy="82619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5"/>
          <p:cNvSpPr/>
          <p:nvPr/>
        </p:nvSpPr>
        <p:spPr>
          <a:xfrm>
            <a:off x="2238327" y="6016451"/>
            <a:ext cx="5695023" cy="87121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1" name="Google Shape;341;p5"/>
          <p:cNvGrpSpPr/>
          <p:nvPr/>
        </p:nvGrpSpPr>
        <p:grpSpPr>
          <a:xfrm>
            <a:off x="8188983" y="5593867"/>
            <a:ext cx="330325" cy="585148"/>
            <a:chOff x="11698550" y="1830825"/>
            <a:chExt cx="810150" cy="1435124"/>
          </a:xfrm>
        </p:grpSpPr>
        <p:pic>
          <p:nvPicPr>
            <p:cNvPr id="342" name="Google Shape;34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3" name="Google Shape;343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44" name="Google Shape;344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1" name="Google Shape;351;p5"/>
          <p:cNvGrpSpPr/>
          <p:nvPr/>
        </p:nvGrpSpPr>
        <p:grpSpPr>
          <a:xfrm>
            <a:off x="7712067" y="5376867"/>
            <a:ext cx="330325" cy="585148"/>
            <a:chOff x="11698550" y="1830825"/>
            <a:chExt cx="810150" cy="1435124"/>
          </a:xfrm>
        </p:grpSpPr>
        <p:pic>
          <p:nvPicPr>
            <p:cNvPr id="352" name="Google Shape;35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" name="Google Shape;353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54" name="Google Shape;354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1" name="Google Shape;361;p5"/>
          <p:cNvGrpSpPr/>
          <p:nvPr/>
        </p:nvGrpSpPr>
        <p:grpSpPr>
          <a:xfrm>
            <a:off x="1496950" y="5739467"/>
            <a:ext cx="330325" cy="585148"/>
            <a:chOff x="11698550" y="1830825"/>
            <a:chExt cx="810150" cy="1435124"/>
          </a:xfrm>
        </p:grpSpPr>
        <p:pic>
          <p:nvPicPr>
            <p:cNvPr id="362" name="Google Shape;36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3" name="Google Shape;363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64" name="Google Shape;364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1" name="Google Shape;371;p5"/>
          <p:cNvGrpSpPr/>
          <p:nvPr/>
        </p:nvGrpSpPr>
        <p:grpSpPr>
          <a:xfrm>
            <a:off x="6311091" y="6255213"/>
            <a:ext cx="689528" cy="492787"/>
            <a:chOff x="2453268" y="4628098"/>
            <a:chExt cx="517146" cy="369590"/>
          </a:xfrm>
        </p:grpSpPr>
        <p:pic>
          <p:nvPicPr>
            <p:cNvPr id="372" name="Google Shape;37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" name="Google Shape;373;p5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74" name="Google Shape;374;p5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6" name="Google Shape;376;p5"/>
          <p:cNvGrpSpPr/>
          <p:nvPr/>
        </p:nvGrpSpPr>
        <p:grpSpPr>
          <a:xfrm>
            <a:off x="1928816" y="5739467"/>
            <a:ext cx="330325" cy="585148"/>
            <a:chOff x="11698550" y="1830825"/>
            <a:chExt cx="810150" cy="1435124"/>
          </a:xfrm>
        </p:grpSpPr>
        <p:pic>
          <p:nvPicPr>
            <p:cNvPr id="377" name="Google Shape;377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8" name="Google Shape;378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79" name="Google Shape;379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86" name="Google Shape;386;p5"/>
          <p:cNvGrpSpPr/>
          <p:nvPr/>
        </p:nvGrpSpPr>
        <p:grpSpPr>
          <a:xfrm>
            <a:off x="4392550" y="5593867"/>
            <a:ext cx="330325" cy="585148"/>
            <a:chOff x="11698550" y="1830825"/>
            <a:chExt cx="810150" cy="1435124"/>
          </a:xfrm>
        </p:grpSpPr>
        <p:pic>
          <p:nvPicPr>
            <p:cNvPr id="387" name="Google Shape;387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8" name="Google Shape;388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89" name="Google Shape;389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6" name="Google Shape;396;p5"/>
          <p:cNvGrpSpPr/>
          <p:nvPr/>
        </p:nvGrpSpPr>
        <p:grpSpPr>
          <a:xfrm>
            <a:off x="5023583" y="5739467"/>
            <a:ext cx="330325" cy="585148"/>
            <a:chOff x="11698550" y="1830825"/>
            <a:chExt cx="810150" cy="1435124"/>
          </a:xfrm>
        </p:grpSpPr>
        <p:pic>
          <p:nvPicPr>
            <p:cNvPr id="397" name="Google Shape;397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8" name="Google Shape;398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99" name="Google Shape;399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406" name="Google Shape;40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930" y="4115401"/>
            <a:ext cx="1829299" cy="27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3733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"/>
          <p:cNvPicPr preferRelativeResize="0"/>
          <p:nvPr/>
        </p:nvPicPr>
        <p:blipFill rotWithShape="1">
          <a:blip r:embed="rId6">
            <a:alphaModFix/>
          </a:blip>
          <a:srcRect l="29656"/>
          <a:stretch/>
        </p:blipFill>
        <p:spPr>
          <a:xfrm flipH="1">
            <a:off x="9511000" y="-111467"/>
            <a:ext cx="26810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67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6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413" name="Google Shape;413;p6"/>
          <p:cNvSpPr/>
          <p:nvPr/>
        </p:nvSpPr>
        <p:spPr>
          <a:xfrm>
            <a:off x="4754801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6"/>
          <p:cNvSpPr/>
          <p:nvPr/>
        </p:nvSpPr>
        <p:spPr>
          <a:xfrm>
            <a:off x="-954399" y="6117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6"/>
          <p:cNvSpPr/>
          <p:nvPr/>
        </p:nvSpPr>
        <p:spPr>
          <a:xfrm>
            <a:off x="3771667" y="66052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6" name="Google Shape;416;p6"/>
          <p:cNvGrpSpPr/>
          <p:nvPr/>
        </p:nvGrpSpPr>
        <p:grpSpPr>
          <a:xfrm>
            <a:off x="197516" y="6234234"/>
            <a:ext cx="330325" cy="585148"/>
            <a:chOff x="11698550" y="1830825"/>
            <a:chExt cx="810150" cy="1435124"/>
          </a:xfrm>
        </p:grpSpPr>
        <p:pic>
          <p:nvPicPr>
            <p:cNvPr id="417" name="Google Shape;41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26" name="Google Shape;426;p6"/>
          <p:cNvGrpSpPr/>
          <p:nvPr/>
        </p:nvGrpSpPr>
        <p:grpSpPr>
          <a:xfrm>
            <a:off x="5440724" y="6382213"/>
            <a:ext cx="689528" cy="492787"/>
            <a:chOff x="2453268" y="4628098"/>
            <a:chExt cx="517146" cy="369590"/>
          </a:xfrm>
        </p:grpSpPr>
        <p:pic>
          <p:nvPicPr>
            <p:cNvPr id="427" name="Google Shape;42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" name="Google Shape;428;p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29" name="Google Shape;429;p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1" name="Google Shape;431;p6"/>
          <p:cNvGrpSpPr/>
          <p:nvPr/>
        </p:nvGrpSpPr>
        <p:grpSpPr>
          <a:xfrm>
            <a:off x="639550" y="6117267"/>
            <a:ext cx="330325" cy="585148"/>
            <a:chOff x="11698550" y="1830825"/>
            <a:chExt cx="810150" cy="1435124"/>
          </a:xfrm>
        </p:grpSpPr>
        <p:pic>
          <p:nvPicPr>
            <p:cNvPr id="432" name="Google Shape;43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3" name="Google Shape;43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34" name="Google Shape;43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41" name="Google Shape;441;p6"/>
          <p:cNvGrpSpPr/>
          <p:nvPr/>
        </p:nvGrpSpPr>
        <p:grpSpPr>
          <a:xfrm>
            <a:off x="10917350" y="6234434"/>
            <a:ext cx="330325" cy="585148"/>
            <a:chOff x="11698550" y="1830825"/>
            <a:chExt cx="810150" cy="1435124"/>
          </a:xfrm>
        </p:grpSpPr>
        <p:pic>
          <p:nvPicPr>
            <p:cNvPr id="442" name="Google Shape;44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" name="Google Shape;44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1" name="Google Shape;451;p6"/>
          <p:cNvGrpSpPr/>
          <p:nvPr/>
        </p:nvGrpSpPr>
        <p:grpSpPr>
          <a:xfrm>
            <a:off x="0" y="-98766"/>
            <a:ext cx="12182933" cy="457433"/>
            <a:chOff x="0" y="-74075"/>
            <a:chExt cx="9137200" cy="343075"/>
          </a:xfrm>
        </p:grpSpPr>
        <p:pic>
          <p:nvPicPr>
            <p:cNvPr id="452" name="Google Shape;452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030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228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"/>
          <p:cNvSpPr txBox="1">
            <a:spLocks noGrp="1"/>
          </p:cNvSpPr>
          <p:nvPr>
            <p:ph type="body" idx="1"/>
          </p:nvPr>
        </p:nvSpPr>
        <p:spPr>
          <a:xfrm>
            <a:off x="2609200" y="2090033"/>
            <a:ext cx="6973600" cy="32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58" name="Google Shape;458;p7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459" name="Google Shape;459;p7"/>
          <p:cNvSpPr/>
          <p:nvPr/>
        </p:nvSpPr>
        <p:spPr>
          <a:xfrm flipH="1">
            <a:off x="8018994" y="6531469"/>
            <a:ext cx="4855884" cy="3150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7"/>
          <p:cNvSpPr/>
          <p:nvPr/>
        </p:nvSpPr>
        <p:spPr>
          <a:xfrm flipH="1">
            <a:off x="7781227" y="6351560"/>
            <a:ext cx="1970151" cy="50245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7"/>
          <p:cNvSpPr/>
          <p:nvPr/>
        </p:nvSpPr>
        <p:spPr>
          <a:xfrm flipH="1">
            <a:off x="-682876" y="6000600"/>
            <a:ext cx="5549953" cy="87936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7"/>
          <p:cNvSpPr/>
          <p:nvPr/>
        </p:nvSpPr>
        <p:spPr>
          <a:xfrm flipH="1">
            <a:off x="2504846" y="6300701"/>
            <a:ext cx="5034831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3" name="Google Shape;463;p7"/>
          <p:cNvGrpSpPr/>
          <p:nvPr/>
        </p:nvGrpSpPr>
        <p:grpSpPr>
          <a:xfrm>
            <a:off x="193483" y="5944201"/>
            <a:ext cx="330325" cy="585148"/>
            <a:chOff x="11698550" y="1830825"/>
            <a:chExt cx="810150" cy="1435124"/>
          </a:xfrm>
        </p:grpSpPr>
        <p:pic>
          <p:nvPicPr>
            <p:cNvPr id="464" name="Google Shape;46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5" name="Google Shape;465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66" name="Google Shape;466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73" name="Google Shape;473;p7"/>
          <p:cNvGrpSpPr/>
          <p:nvPr/>
        </p:nvGrpSpPr>
        <p:grpSpPr>
          <a:xfrm>
            <a:off x="5119191" y="6036547"/>
            <a:ext cx="689528" cy="492787"/>
            <a:chOff x="2453268" y="4628098"/>
            <a:chExt cx="517146" cy="369590"/>
          </a:xfrm>
        </p:grpSpPr>
        <p:pic>
          <p:nvPicPr>
            <p:cNvPr id="474" name="Google Shape;47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5" name="Google Shape;475;p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76" name="Google Shape;476;p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78" name="Google Shape;478;p7"/>
          <p:cNvGrpSpPr/>
          <p:nvPr/>
        </p:nvGrpSpPr>
        <p:grpSpPr>
          <a:xfrm>
            <a:off x="629683" y="5840001"/>
            <a:ext cx="330325" cy="585148"/>
            <a:chOff x="11698550" y="1830825"/>
            <a:chExt cx="810150" cy="1435124"/>
          </a:xfrm>
        </p:grpSpPr>
        <p:pic>
          <p:nvPicPr>
            <p:cNvPr id="479" name="Google Shape;47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81" name="Google Shape;48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88" name="Google Shape;488;p7"/>
          <p:cNvGrpSpPr/>
          <p:nvPr/>
        </p:nvGrpSpPr>
        <p:grpSpPr>
          <a:xfrm>
            <a:off x="10065783" y="6036534"/>
            <a:ext cx="330325" cy="585148"/>
            <a:chOff x="11698550" y="1830825"/>
            <a:chExt cx="810150" cy="1435124"/>
          </a:xfrm>
        </p:grpSpPr>
        <p:pic>
          <p:nvPicPr>
            <p:cNvPr id="489" name="Google Shape;48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91" name="Google Shape;49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98" name="Google Shape;498;p7"/>
          <p:cNvGrpSpPr/>
          <p:nvPr/>
        </p:nvGrpSpPr>
        <p:grpSpPr>
          <a:xfrm>
            <a:off x="10535683" y="6036534"/>
            <a:ext cx="330325" cy="585148"/>
            <a:chOff x="11698550" y="1830825"/>
            <a:chExt cx="810150" cy="1435124"/>
          </a:xfrm>
        </p:grpSpPr>
        <p:pic>
          <p:nvPicPr>
            <p:cNvPr id="499" name="Google Shape;49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0" name="Google Shape;50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508" name="Google Shape;5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5368" y="3995850"/>
            <a:ext cx="1572867" cy="2862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7"/>
          <p:cNvGrpSpPr/>
          <p:nvPr/>
        </p:nvGrpSpPr>
        <p:grpSpPr>
          <a:xfrm rot="2489715" flipH="1">
            <a:off x="-546846" y="3239130"/>
            <a:ext cx="1541505" cy="2254441"/>
            <a:chOff x="5535375" y="4092625"/>
            <a:chExt cx="946500" cy="1384250"/>
          </a:xfrm>
        </p:grpSpPr>
        <p:sp>
          <p:nvSpPr>
            <p:cNvPr id="510" name="Google Shape;510;p7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7"/>
          <p:cNvGrpSpPr/>
          <p:nvPr/>
        </p:nvGrpSpPr>
        <p:grpSpPr>
          <a:xfrm>
            <a:off x="1483158" y="5431830"/>
            <a:ext cx="1058783" cy="1013743"/>
            <a:chOff x="4704823" y="3900219"/>
            <a:chExt cx="815787" cy="781084"/>
          </a:xfrm>
        </p:grpSpPr>
        <p:pic>
          <p:nvPicPr>
            <p:cNvPr id="521" name="Google Shape;521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2" name="Google Shape;522;p7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523" name="Google Shape;523;p7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548" name="Google Shape;54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3733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534933" y="-86067"/>
            <a:ext cx="26480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67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0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1466400" y="1742800"/>
            <a:ext cx="9259200" cy="3372400"/>
          </a:xfrm>
          <a:prstGeom prst="rect">
            <a:avLst/>
          </a:prstGeom>
          <a:effectLst>
            <a:outerShdw blurRad="142875" dist="857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554" name="Google Shape;554;p8"/>
          <p:cNvSpPr/>
          <p:nvPr/>
        </p:nvSpPr>
        <p:spPr>
          <a:xfrm>
            <a:off x="4218365" y="5300133"/>
            <a:ext cx="7737273" cy="140668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8"/>
          <p:cNvSpPr/>
          <p:nvPr/>
        </p:nvSpPr>
        <p:spPr>
          <a:xfrm>
            <a:off x="5386765" y="59294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8"/>
          <p:cNvSpPr/>
          <p:nvPr/>
        </p:nvSpPr>
        <p:spPr>
          <a:xfrm>
            <a:off x="-932037" y="5609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8"/>
          <p:cNvSpPr/>
          <p:nvPr/>
        </p:nvSpPr>
        <p:spPr>
          <a:xfrm>
            <a:off x="2270031" y="63004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8" name="Google Shape;558;p8"/>
          <p:cNvGrpSpPr/>
          <p:nvPr/>
        </p:nvGrpSpPr>
        <p:grpSpPr>
          <a:xfrm>
            <a:off x="1780983" y="5281334"/>
            <a:ext cx="330325" cy="585148"/>
            <a:chOff x="11698550" y="1830825"/>
            <a:chExt cx="810150" cy="1435124"/>
          </a:xfrm>
        </p:grpSpPr>
        <p:pic>
          <p:nvPicPr>
            <p:cNvPr id="559" name="Google Shape;55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61" name="Google Shape;56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68" name="Google Shape;568;p8"/>
          <p:cNvGrpSpPr/>
          <p:nvPr/>
        </p:nvGrpSpPr>
        <p:grpSpPr>
          <a:xfrm>
            <a:off x="1230316" y="5383867"/>
            <a:ext cx="330325" cy="585148"/>
            <a:chOff x="11698550" y="1830825"/>
            <a:chExt cx="810150" cy="1435124"/>
          </a:xfrm>
        </p:grpSpPr>
        <p:pic>
          <p:nvPicPr>
            <p:cNvPr id="569" name="Google Shape;56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0" name="Google Shape;57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71" name="Google Shape;57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8" name="Google Shape;578;p8"/>
          <p:cNvGrpSpPr/>
          <p:nvPr/>
        </p:nvGrpSpPr>
        <p:grpSpPr>
          <a:xfrm>
            <a:off x="9395483" y="5281334"/>
            <a:ext cx="330325" cy="585148"/>
            <a:chOff x="11698550" y="1830825"/>
            <a:chExt cx="810150" cy="1435124"/>
          </a:xfrm>
        </p:grpSpPr>
        <p:pic>
          <p:nvPicPr>
            <p:cNvPr id="579" name="Google Shape;57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0" name="Google Shape;58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81" name="Google Shape;58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88" name="Google Shape;588;p8"/>
          <p:cNvGrpSpPr/>
          <p:nvPr/>
        </p:nvGrpSpPr>
        <p:grpSpPr>
          <a:xfrm>
            <a:off x="10582267" y="5687734"/>
            <a:ext cx="330325" cy="585148"/>
            <a:chOff x="11698550" y="1830825"/>
            <a:chExt cx="810150" cy="1435124"/>
          </a:xfrm>
        </p:grpSpPr>
        <p:pic>
          <p:nvPicPr>
            <p:cNvPr id="589" name="Google Shape;58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" name="Google Shape;59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98" name="Google Shape;598;p8"/>
          <p:cNvGrpSpPr/>
          <p:nvPr/>
        </p:nvGrpSpPr>
        <p:grpSpPr>
          <a:xfrm>
            <a:off x="3631391" y="6132580"/>
            <a:ext cx="689528" cy="492787"/>
            <a:chOff x="2453268" y="4628098"/>
            <a:chExt cx="517146" cy="369590"/>
          </a:xfrm>
        </p:grpSpPr>
        <p:pic>
          <p:nvPicPr>
            <p:cNvPr id="599" name="Google Shape;59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0" name="Google Shape;600;p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601" name="Google Shape;601;p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603" name="Google Shape;60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9900" y="4264841"/>
            <a:ext cx="2022765" cy="2593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8"/>
          <p:cNvGrpSpPr/>
          <p:nvPr/>
        </p:nvGrpSpPr>
        <p:grpSpPr>
          <a:xfrm rot="1000031">
            <a:off x="895" y="3348678"/>
            <a:ext cx="1274268" cy="1863609"/>
            <a:chOff x="5535375" y="4092625"/>
            <a:chExt cx="946500" cy="1384250"/>
          </a:xfrm>
        </p:grpSpPr>
        <p:sp>
          <p:nvSpPr>
            <p:cNvPr id="605" name="Google Shape;605;p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15" name="Google Shape;61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9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"/>
          <p:cNvSpPr txBox="1">
            <a:spLocks noGrp="1"/>
          </p:cNvSpPr>
          <p:nvPr>
            <p:ph type="title"/>
          </p:nvPr>
        </p:nvSpPr>
        <p:spPr>
          <a:xfrm>
            <a:off x="4790800" y="2272704"/>
            <a:ext cx="2610400" cy="1050000"/>
          </a:xfrm>
          <a:prstGeom prst="rect">
            <a:avLst/>
          </a:prstGeom>
          <a:effectLst>
            <a:outerShdw blurRad="14287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620" name="Google Shape;620;p9"/>
          <p:cNvSpPr txBox="1">
            <a:spLocks noGrp="1"/>
          </p:cNvSpPr>
          <p:nvPr>
            <p:ph type="subTitle" idx="1"/>
          </p:nvPr>
        </p:nvSpPr>
        <p:spPr>
          <a:xfrm>
            <a:off x="1969000" y="3430045"/>
            <a:ext cx="8254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621" name="Google Shape;621;p9"/>
          <p:cNvSpPr/>
          <p:nvPr/>
        </p:nvSpPr>
        <p:spPr>
          <a:xfrm>
            <a:off x="1709100" y="5837621"/>
            <a:ext cx="6772177" cy="102024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9"/>
          <p:cNvSpPr/>
          <p:nvPr/>
        </p:nvSpPr>
        <p:spPr>
          <a:xfrm>
            <a:off x="9004297" y="5906679"/>
            <a:ext cx="3756144" cy="95118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9"/>
          <p:cNvSpPr/>
          <p:nvPr/>
        </p:nvSpPr>
        <p:spPr>
          <a:xfrm>
            <a:off x="5201229" y="5977255"/>
            <a:ext cx="6928539" cy="88061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9"/>
          <p:cNvSpPr/>
          <p:nvPr/>
        </p:nvSpPr>
        <p:spPr>
          <a:xfrm>
            <a:off x="62232" y="6300441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25" name="Google Shape;62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4" y="4116601"/>
            <a:ext cx="1829299" cy="2742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9"/>
          <p:cNvGrpSpPr/>
          <p:nvPr/>
        </p:nvGrpSpPr>
        <p:grpSpPr>
          <a:xfrm rot="-2093457">
            <a:off x="11400438" y="4585507"/>
            <a:ext cx="1541493" cy="2254424"/>
            <a:chOff x="5535375" y="4092625"/>
            <a:chExt cx="946500" cy="1384250"/>
          </a:xfrm>
        </p:grpSpPr>
        <p:sp>
          <p:nvSpPr>
            <p:cNvPr id="627" name="Google Shape;627;p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7" name="Google Shape;637;p9"/>
          <p:cNvGrpSpPr/>
          <p:nvPr/>
        </p:nvGrpSpPr>
        <p:grpSpPr>
          <a:xfrm>
            <a:off x="9105734" y="5507950"/>
            <a:ext cx="262380" cy="464789"/>
            <a:chOff x="11698550" y="1830825"/>
            <a:chExt cx="810150" cy="1435124"/>
          </a:xfrm>
        </p:grpSpPr>
        <p:pic>
          <p:nvPicPr>
            <p:cNvPr id="638" name="Google Shape;63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9" name="Google Shape;63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40" name="Google Shape;64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47" name="Google Shape;647;p9"/>
          <p:cNvGrpSpPr/>
          <p:nvPr/>
        </p:nvGrpSpPr>
        <p:grpSpPr>
          <a:xfrm>
            <a:off x="4163782" y="5566418"/>
            <a:ext cx="330325" cy="585148"/>
            <a:chOff x="11698550" y="1830825"/>
            <a:chExt cx="810150" cy="1435124"/>
          </a:xfrm>
        </p:grpSpPr>
        <p:pic>
          <p:nvPicPr>
            <p:cNvPr id="648" name="Google Shape;64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50" name="Google Shape;65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7" name="Google Shape;657;p9"/>
          <p:cNvGrpSpPr/>
          <p:nvPr/>
        </p:nvGrpSpPr>
        <p:grpSpPr>
          <a:xfrm>
            <a:off x="3685983" y="5474301"/>
            <a:ext cx="330325" cy="585148"/>
            <a:chOff x="11698550" y="1830825"/>
            <a:chExt cx="810150" cy="1435124"/>
          </a:xfrm>
        </p:grpSpPr>
        <p:pic>
          <p:nvPicPr>
            <p:cNvPr id="658" name="Google Shape;65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9" name="Google Shape;65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60" name="Google Shape;66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67" name="Google Shape;667;p9"/>
          <p:cNvGrpSpPr/>
          <p:nvPr/>
        </p:nvGrpSpPr>
        <p:grpSpPr>
          <a:xfrm>
            <a:off x="1903614" y="5972733"/>
            <a:ext cx="262380" cy="464980"/>
            <a:chOff x="11698550" y="1830825"/>
            <a:chExt cx="810150" cy="1435124"/>
          </a:xfrm>
        </p:grpSpPr>
        <p:pic>
          <p:nvPicPr>
            <p:cNvPr id="668" name="Google Shape;66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77" name="Google Shape;677;p9"/>
          <p:cNvGrpSpPr/>
          <p:nvPr/>
        </p:nvGrpSpPr>
        <p:grpSpPr>
          <a:xfrm>
            <a:off x="7769658" y="5250530"/>
            <a:ext cx="1058783" cy="1013743"/>
            <a:chOff x="4704823" y="3900219"/>
            <a:chExt cx="815787" cy="781084"/>
          </a:xfrm>
        </p:grpSpPr>
        <p:pic>
          <p:nvPicPr>
            <p:cNvPr id="678" name="Google Shape;67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680" name="Google Shape;680;p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05" name="Google Shape;705;p9"/>
          <p:cNvGrpSpPr/>
          <p:nvPr/>
        </p:nvGrpSpPr>
        <p:grpSpPr>
          <a:xfrm>
            <a:off x="3207397" y="6058991"/>
            <a:ext cx="210857" cy="150695"/>
            <a:chOff x="2453268" y="4628098"/>
            <a:chExt cx="517146" cy="369590"/>
          </a:xfrm>
        </p:grpSpPr>
        <p:pic>
          <p:nvPicPr>
            <p:cNvPr id="706" name="Google Shape;70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7" name="Google Shape;70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08" name="Google Shape;70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0" name="Google Shape;710;p9"/>
          <p:cNvGrpSpPr/>
          <p:nvPr/>
        </p:nvGrpSpPr>
        <p:grpSpPr>
          <a:xfrm>
            <a:off x="6442847" y="6281836"/>
            <a:ext cx="184173" cy="131672"/>
            <a:chOff x="2453268" y="4628098"/>
            <a:chExt cx="517146" cy="369590"/>
          </a:xfrm>
        </p:grpSpPr>
        <p:pic>
          <p:nvPicPr>
            <p:cNvPr id="711" name="Google Shape;71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2" name="Google Shape;712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3" name="Google Shape;713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5" name="Google Shape;715;p9"/>
          <p:cNvGrpSpPr/>
          <p:nvPr/>
        </p:nvGrpSpPr>
        <p:grpSpPr>
          <a:xfrm>
            <a:off x="5259196" y="6276210"/>
            <a:ext cx="387928" cy="277340"/>
            <a:chOff x="2453268" y="4628098"/>
            <a:chExt cx="517146" cy="369590"/>
          </a:xfrm>
        </p:grpSpPr>
        <p:pic>
          <p:nvPicPr>
            <p:cNvPr id="716" name="Google Shape;71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7" name="Google Shape;71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8" name="Google Shape;71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20" name="Google Shape;720;p9"/>
          <p:cNvGrpSpPr/>
          <p:nvPr/>
        </p:nvGrpSpPr>
        <p:grpSpPr>
          <a:xfrm>
            <a:off x="5342748" y="5594018"/>
            <a:ext cx="330325" cy="585148"/>
            <a:chOff x="11698550" y="1830825"/>
            <a:chExt cx="810150" cy="1435124"/>
          </a:xfrm>
        </p:grpSpPr>
        <p:pic>
          <p:nvPicPr>
            <p:cNvPr id="721" name="Google Shape;72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2" name="Google Shape;72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30" name="Google Shape;730;p9"/>
          <p:cNvGrpSpPr/>
          <p:nvPr/>
        </p:nvGrpSpPr>
        <p:grpSpPr>
          <a:xfrm>
            <a:off x="5850748" y="5547617"/>
            <a:ext cx="330325" cy="585148"/>
            <a:chOff x="11698550" y="1830825"/>
            <a:chExt cx="810150" cy="1435124"/>
          </a:xfrm>
        </p:grpSpPr>
        <p:pic>
          <p:nvPicPr>
            <p:cNvPr id="731" name="Google Shape;73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2" name="Google Shape;73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33" name="Google Shape;73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740" name="Google Shape;74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035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67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3733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534933" y="-86067"/>
            <a:ext cx="26480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1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0"/>
          <p:cNvSpPr txBox="1">
            <a:spLocks noGrp="1"/>
          </p:cNvSpPr>
          <p:nvPr>
            <p:ph type="title"/>
          </p:nvPr>
        </p:nvSpPr>
        <p:spPr>
          <a:xfrm>
            <a:off x="7027433" y="719333"/>
            <a:ext cx="4213600" cy="1492800"/>
          </a:xfrm>
          <a:prstGeom prst="rect">
            <a:avLst/>
          </a:prstGeom>
          <a:effectLst>
            <a:outerShdw blurRad="42863" dist="38100" dir="240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pic>
        <p:nvPicPr>
          <p:cNvPr id="746" name="Google Shape;74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1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"/>
          <p:cNvSpPr txBox="1">
            <a:spLocks noGrp="1"/>
          </p:cNvSpPr>
          <p:nvPr>
            <p:ph type="title" hasCustomPrompt="1"/>
          </p:nvPr>
        </p:nvSpPr>
        <p:spPr>
          <a:xfrm>
            <a:off x="2612200" y="2102573"/>
            <a:ext cx="69676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52" name="Google Shape;752;p11"/>
          <p:cNvSpPr txBox="1">
            <a:spLocks noGrp="1"/>
          </p:cNvSpPr>
          <p:nvPr>
            <p:ph type="subTitle" idx="1"/>
          </p:nvPr>
        </p:nvSpPr>
        <p:spPr>
          <a:xfrm>
            <a:off x="2716000" y="3922623"/>
            <a:ext cx="676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753" name="Google Shape;753;p11"/>
          <p:cNvSpPr/>
          <p:nvPr/>
        </p:nvSpPr>
        <p:spPr>
          <a:xfrm>
            <a:off x="2435846" y="5437033"/>
            <a:ext cx="7320311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1"/>
          <p:cNvSpPr/>
          <p:nvPr/>
        </p:nvSpPr>
        <p:spPr>
          <a:xfrm>
            <a:off x="5889765" y="5929433"/>
            <a:ext cx="6475960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1"/>
          <p:cNvSpPr/>
          <p:nvPr/>
        </p:nvSpPr>
        <p:spPr>
          <a:xfrm>
            <a:off x="0" y="5609267"/>
            <a:ext cx="7320311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6" name="Google Shape;756;p11"/>
          <p:cNvGrpSpPr/>
          <p:nvPr/>
        </p:nvGrpSpPr>
        <p:grpSpPr>
          <a:xfrm>
            <a:off x="1209483" y="5599767"/>
            <a:ext cx="330325" cy="585148"/>
            <a:chOff x="11698550" y="1830825"/>
            <a:chExt cx="810150" cy="1435124"/>
          </a:xfrm>
        </p:grpSpPr>
        <p:pic>
          <p:nvPicPr>
            <p:cNvPr id="757" name="Google Shape;75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8" name="Google Shape;758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59" name="Google Shape;759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66" name="Google Shape;766;p11"/>
          <p:cNvGrpSpPr/>
          <p:nvPr/>
        </p:nvGrpSpPr>
        <p:grpSpPr>
          <a:xfrm>
            <a:off x="7974791" y="6382213"/>
            <a:ext cx="689528" cy="492787"/>
            <a:chOff x="2453268" y="4628098"/>
            <a:chExt cx="517146" cy="369590"/>
          </a:xfrm>
        </p:grpSpPr>
        <p:pic>
          <p:nvPicPr>
            <p:cNvPr id="767" name="Google Shape;76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8" name="Google Shape;768;p11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69" name="Google Shape;769;p11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71" name="Google Shape;771;p11"/>
          <p:cNvGrpSpPr/>
          <p:nvPr/>
        </p:nvGrpSpPr>
        <p:grpSpPr>
          <a:xfrm>
            <a:off x="1674816" y="5547434"/>
            <a:ext cx="330325" cy="585148"/>
            <a:chOff x="11698550" y="1830825"/>
            <a:chExt cx="810150" cy="1435124"/>
          </a:xfrm>
        </p:grpSpPr>
        <p:pic>
          <p:nvPicPr>
            <p:cNvPr id="772" name="Google Shape;77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3" name="Google Shape;77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74" name="Google Shape;77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81" name="Google Shape;781;p11"/>
          <p:cNvGrpSpPr/>
          <p:nvPr/>
        </p:nvGrpSpPr>
        <p:grpSpPr>
          <a:xfrm>
            <a:off x="10538483" y="5840001"/>
            <a:ext cx="330325" cy="585148"/>
            <a:chOff x="11698550" y="1830825"/>
            <a:chExt cx="810150" cy="1435124"/>
          </a:xfrm>
        </p:grpSpPr>
        <p:pic>
          <p:nvPicPr>
            <p:cNvPr id="782" name="Google Shape;78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91" name="Google Shape;791;p11"/>
          <p:cNvGrpSpPr/>
          <p:nvPr/>
        </p:nvGrpSpPr>
        <p:grpSpPr>
          <a:xfrm>
            <a:off x="7178667" y="5254867"/>
            <a:ext cx="330325" cy="585148"/>
            <a:chOff x="11698550" y="1830825"/>
            <a:chExt cx="810150" cy="1435124"/>
          </a:xfrm>
        </p:grpSpPr>
        <p:pic>
          <p:nvPicPr>
            <p:cNvPr id="792" name="Google Shape;79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3" name="Google Shape;79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94" name="Google Shape;79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1" name="Google Shape;801;p11"/>
          <p:cNvGrpSpPr/>
          <p:nvPr/>
        </p:nvGrpSpPr>
        <p:grpSpPr>
          <a:xfrm>
            <a:off x="6683367" y="5191367"/>
            <a:ext cx="330325" cy="585148"/>
            <a:chOff x="11698550" y="1830825"/>
            <a:chExt cx="810150" cy="1435124"/>
          </a:xfrm>
        </p:grpSpPr>
        <p:pic>
          <p:nvPicPr>
            <p:cNvPr id="802" name="Google Shape;80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3" name="Google Shape;80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04" name="Google Shape;80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1" name="Google Shape;811;p11"/>
          <p:cNvGrpSpPr/>
          <p:nvPr/>
        </p:nvGrpSpPr>
        <p:grpSpPr>
          <a:xfrm>
            <a:off x="9921867" y="5776501"/>
            <a:ext cx="330325" cy="585148"/>
            <a:chOff x="11698550" y="1830825"/>
            <a:chExt cx="810150" cy="1435124"/>
          </a:xfrm>
        </p:grpSpPr>
        <p:pic>
          <p:nvPicPr>
            <p:cNvPr id="812" name="Google Shape;81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3" name="Google Shape;81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14" name="Google Shape;81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821" name="Google Shape;82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00" y="4264841"/>
            <a:ext cx="2022765" cy="259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4100" y="-137800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11"/>
          <p:cNvGrpSpPr/>
          <p:nvPr/>
        </p:nvGrpSpPr>
        <p:grpSpPr>
          <a:xfrm rot="-2996714">
            <a:off x="11274367" y="4917349"/>
            <a:ext cx="1274316" cy="1863680"/>
            <a:chOff x="5535375" y="4092625"/>
            <a:chExt cx="946500" cy="1384250"/>
          </a:xfrm>
        </p:grpSpPr>
        <p:sp>
          <p:nvSpPr>
            <p:cNvPr id="826" name="Google Shape;826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11"/>
          <p:cNvGrpSpPr/>
          <p:nvPr/>
        </p:nvGrpSpPr>
        <p:grpSpPr>
          <a:xfrm rot="4504400" flipH="1">
            <a:off x="35087" y="1319852"/>
            <a:ext cx="1274335" cy="1863705"/>
            <a:chOff x="5535375" y="4092625"/>
            <a:chExt cx="946500" cy="1384250"/>
          </a:xfrm>
        </p:grpSpPr>
        <p:sp>
          <p:nvSpPr>
            <p:cNvPr id="837" name="Google Shape;837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11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 txBox="1">
            <a:spLocks noGrp="1"/>
          </p:cNvSpPr>
          <p:nvPr>
            <p:ph type="title"/>
          </p:nvPr>
        </p:nvSpPr>
        <p:spPr>
          <a:xfrm>
            <a:off x="1628804" y="2201129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subTitle" idx="1"/>
          </p:nvPr>
        </p:nvSpPr>
        <p:spPr>
          <a:xfrm>
            <a:off x="1386404" y="2679245"/>
            <a:ext cx="3316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title" idx="2"/>
          </p:nvPr>
        </p:nvSpPr>
        <p:spPr>
          <a:xfrm>
            <a:off x="7489196" y="2201129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subTitle" idx="3"/>
          </p:nvPr>
        </p:nvSpPr>
        <p:spPr>
          <a:xfrm>
            <a:off x="7489196" y="2679245"/>
            <a:ext cx="3316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title" idx="4"/>
          </p:nvPr>
        </p:nvSpPr>
        <p:spPr>
          <a:xfrm>
            <a:off x="1628804" y="399149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subTitle" idx="5"/>
          </p:nvPr>
        </p:nvSpPr>
        <p:spPr>
          <a:xfrm>
            <a:off x="1386404" y="4463696"/>
            <a:ext cx="3316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title" idx="6"/>
          </p:nvPr>
        </p:nvSpPr>
        <p:spPr>
          <a:xfrm>
            <a:off x="7489196" y="399149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subTitle" idx="7"/>
          </p:nvPr>
        </p:nvSpPr>
        <p:spPr>
          <a:xfrm>
            <a:off x="7489196" y="4463696"/>
            <a:ext cx="3316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8" hasCustomPrompt="1"/>
          </p:nvPr>
        </p:nvSpPr>
        <p:spPr>
          <a:xfrm>
            <a:off x="4919245" y="2562180"/>
            <a:ext cx="979600" cy="4876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9" hasCustomPrompt="1"/>
          </p:nvPr>
        </p:nvSpPr>
        <p:spPr>
          <a:xfrm>
            <a:off x="4919245" y="4344613"/>
            <a:ext cx="979600" cy="4876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3" hasCustomPrompt="1"/>
          </p:nvPr>
        </p:nvSpPr>
        <p:spPr>
          <a:xfrm>
            <a:off x="6341645" y="2562180"/>
            <a:ext cx="979600" cy="4876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3"/>
          <p:cNvSpPr txBox="1">
            <a:spLocks noGrp="1"/>
          </p:cNvSpPr>
          <p:nvPr>
            <p:ph type="title" idx="14" hasCustomPrompt="1"/>
          </p:nvPr>
        </p:nvSpPr>
        <p:spPr>
          <a:xfrm>
            <a:off x="6341645" y="4344613"/>
            <a:ext cx="979600" cy="4876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2" name="Google Shape;862;p13"/>
          <p:cNvSpPr txBox="1">
            <a:spLocks noGrp="1"/>
          </p:cNvSpPr>
          <p:nvPr>
            <p:ph type="title" idx="15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863" name="Google Shape;863;p13"/>
          <p:cNvSpPr/>
          <p:nvPr/>
        </p:nvSpPr>
        <p:spPr>
          <a:xfrm>
            <a:off x="5364401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3"/>
          <p:cNvSpPr/>
          <p:nvPr/>
        </p:nvSpPr>
        <p:spPr>
          <a:xfrm>
            <a:off x="-954399" y="59140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3"/>
          <p:cNvSpPr/>
          <p:nvPr/>
        </p:nvSpPr>
        <p:spPr>
          <a:xfrm>
            <a:off x="2247667" y="66052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6" name="Google Shape;866;p13"/>
          <p:cNvGrpSpPr/>
          <p:nvPr/>
        </p:nvGrpSpPr>
        <p:grpSpPr>
          <a:xfrm>
            <a:off x="6899261" y="6015022"/>
            <a:ext cx="390276" cy="691156"/>
            <a:chOff x="11698550" y="1830825"/>
            <a:chExt cx="810150" cy="1435124"/>
          </a:xfrm>
        </p:grpSpPr>
        <p:pic>
          <p:nvPicPr>
            <p:cNvPr id="867" name="Google Shape;86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8" name="Google Shape;86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69" name="Google Shape;86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76" name="Google Shape;876;p13"/>
          <p:cNvGrpSpPr/>
          <p:nvPr/>
        </p:nvGrpSpPr>
        <p:grpSpPr>
          <a:xfrm>
            <a:off x="755827" y="5786989"/>
            <a:ext cx="390276" cy="691156"/>
            <a:chOff x="11698550" y="1830825"/>
            <a:chExt cx="810150" cy="1435124"/>
          </a:xfrm>
        </p:grpSpPr>
        <p:pic>
          <p:nvPicPr>
            <p:cNvPr id="877" name="Google Shape;87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8" name="Google Shape;87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79" name="Google Shape;87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86" name="Google Shape;886;p13"/>
          <p:cNvGrpSpPr/>
          <p:nvPr/>
        </p:nvGrpSpPr>
        <p:grpSpPr>
          <a:xfrm>
            <a:off x="173727" y="5914071"/>
            <a:ext cx="390276" cy="691156"/>
            <a:chOff x="11698550" y="1830825"/>
            <a:chExt cx="810150" cy="1435124"/>
          </a:xfrm>
        </p:grpSpPr>
        <p:pic>
          <p:nvPicPr>
            <p:cNvPr id="887" name="Google Shape;88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8" name="Google Shape;88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89" name="Google Shape;88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896" name="Google Shape;896;p13"/>
          <p:cNvPicPr preferRelativeResize="0"/>
          <p:nvPr/>
        </p:nvPicPr>
        <p:blipFill rotWithShape="1">
          <a:blip r:embed="rId4">
            <a:alphaModFix/>
          </a:blip>
          <a:srcRect r="41242"/>
          <a:stretch/>
        </p:blipFill>
        <p:spPr>
          <a:xfrm>
            <a:off x="10847368" y="4233333"/>
            <a:ext cx="1344633" cy="2933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7" name="Google Shape;897;p13"/>
          <p:cNvGrpSpPr/>
          <p:nvPr/>
        </p:nvGrpSpPr>
        <p:grpSpPr>
          <a:xfrm>
            <a:off x="10061561" y="5866322"/>
            <a:ext cx="390276" cy="691156"/>
            <a:chOff x="11698550" y="1830825"/>
            <a:chExt cx="810150" cy="1435124"/>
          </a:xfrm>
        </p:grpSpPr>
        <p:pic>
          <p:nvPicPr>
            <p:cNvPr id="898" name="Google Shape;898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9" name="Google Shape;899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00" name="Google Shape;900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907" name="Google Shape;9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3"/>
          <p:cNvPicPr preferRelativeResize="0"/>
          <p:nvPr/>
        </p:nvPicPr>
        <p:blipFill rotWithShape="1">
          <a:blip r:embed="rId5">
            <a:alphaModFix/>
          </a:blip>
          <a:srcRect l="26699" r="-26699"/>
          <a:stretch/>
        </p:blipFill>
        <p:spPr>
          <a:xfrm flipH="1"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3"/>
          <p:cNvSpPr/>
          <p:nvPr/>
        </p:nvSpPr>
        <p:spPr>
          <a:xfrm>
            <a:off x="173718" y="4458814"/>
            <a:ext cx="551991" cy="549181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11521785" y="1329098"/>
            <a:ext cx="551991" cy="549181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41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1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14"/>
          <p:cNvSpPr txBox="1">
            <a:spLocks noGrp="1"/>
          </p:cNvSpPr>
          <p:nvPr>
            <p:ph type="title"/>
          </p:nvPr>
        </p:nvSpPr>
        <p:spPr>
          <a:xfrm>
            <a:off x="5171344" y="2563299"/>
            <a:ext cx="3286400" cy="11224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914" name="Google Shape;914;p14"/>
          <p:cNvSpPr txBox="1">
            <a:spLocks noGrp="1"/>
          </p:cNvSpPr>
          <p:nvPr>
            <p:ph type="title" idx="2" hasCustomPrompt="1"/>
          </p:nvPr>
        </p:nvSpPr>
        <p:spPr>
          <a:xfrm>
            <a:off x="3855077" y="2636901"/>
            <a:ext cx="975200" cy="9752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15" name="Google Shape;915;p14"/>
          <p:cNvSpPr txBox="1">
            <a:spLocks noGrp="1"/>
          </p:cNvSpPr>
          <p:nvPr>
            <p:ph type="subTitle" idx="1"/>
          </p:nvPr>
        </p:nvSpPr>
        <p:spPr>
          <a:xfrm>
            <a:off x="3335800" y="3846799"/>
            <a:ext cx="552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916" name="Google Shape;916;p14"/>
          <p:cNvSpPr/>
          <p:nvPr/>
        </p:nvSpPr>
        <p:spPr>
          <a:xfrm>
            <a:off x="5364401" y="59294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4"/>
          <p:cNvSpPr/>
          <p:nvPr/>
        </p:nvSpPr>
        <p:spPr>
          <a:xfrm>
            <a:off x="-954399" y="5609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4"/>
          <p:cNvSpPr/>
          <p:nvPr/>
        </p:nvSpPr>
        <p:spPr>
          <a:xfrm>
            <a:off x="2247667" y="63004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4"/>
          <p:cNvSpPr/>
          <p:nvPr/>
        </p:nvSpPr>
        <p:spPr>
          <a:xfrm>
            <a:off x="4199333" y="6042600"/>
            <a:ext cx="5411835" cy="8152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4"/>
          <p:cNvSpPr/>
          <p:nvPr/>
        </p:nvSpPr>
        <p:spPr>
          <a:xfrm>
            <a:off x="7150933" y="6210304"/>
            <a:ext cx="4297327" cy="64775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-304808" y="4449417"/>
            <a:ext cx="1646909" cy="2408595"/>
            <a:chOff x="5535375" y="4092625"/>
            <a:chExt cx="946500" cy="1384250"/>
          </a:xfrm>
        </p:grpSpPr>
        <p:sp>
          <p:nvSpPr>
            <p:cNvPr id="922" name="Google Shape;922;p1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2" name="Google Shape;932;p14"/>
          <p:cNvGrpSpPr/>
          <p:nvPr/>
        </p:nvGrpSpPr>
        <p:grpSpPr>
          <a:xfrm rot="-2093522">
            <a:off x="10887627" y="4370990"/>
            <a:ext cx="1646907" cy="2408591"/>
            <a:chOff x="5535375" y="4092625"/>
            <a:chExt cx="946500" cy="1384250"/>
          </a:xfrm>
        </p:grpSpPr>
        <p:sp>
          <p:nvSpPr>
            <p:cNvPr id="933" name="Google Shape;933;p1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3" name="Google Shape;943;p14"/>
          <p:cNvGrpSpPr/>
          <p:nvPr/>
        </p:nvGrpSpPr>
        <p:grpSpPr>
          <a:xfrm>
            <a:off x="1793654" y="5036376"/>
            <a:ext cx="923945" cy="1457232"/>
            <a:chOff x="4380214" y="4447075"/>
            <a:chExt cx="1105197" cy="1743100"/>
          </a:xfrm>
        </p:grpSpPr>
        <p:pic>
          <p:nvPicPr>
            <p:cNvPr id="944" name="Google Shape;94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14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6" name="Google Shape;946;p14"/>
          <p:cNvGrpSpPr/>
          <p:nvPr/>
        </p:nvGrpSpPr>
        <p:grpSpPr>
          <a:xfrm>
            <a:off x="5822427" y="5542719"/>
            <a:ext cx="365648" cy="647719"/>
            <a:chOff x="11698550" y="1830825"/>
            <a:chExt cx="810150" cy="1435124"/>
          </a:xfrm>
        </p:grpSpPr>
        <p:pic>
          <p:nvPicPr>
            <p:cNvPr id="947" name="Google Shape;94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8" name="Google Shape;94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49" name="Google Shape;94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56" name="Google Shape;956;p14"/>
          <p:cNvGrpSpPr/>
          <p:nvPr/>
        </p:nvGrpSpPr>
        <p:grpSpPr>
          <a:xfrm>
            <a:off x="8946627" y="5397153"/>
            <a:ext cx="365648" cy="647719"/>
            <a:chOff x="11698550" y="1830825"/>
            <a:chExt cx="810150" cy="1435124"/>
          </a:xfrm>
        </p:grpSpPr>
        <p:pic>
          <p:nvPicPr>
            <p:cNvPr id="957" name="Google Shape;95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8" name="Google Shape;95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59" name="Google Shape;95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66" name="Google Shape;966;p14"/>
          <p:cNvGrpSpPr/>
          <p:nvPr/>
        </p:nvGrpSpPr>
        <p:grpSpPr>
          <a:xfrm>
            <a:off x="3244327" y="5200286"/>
            <a:ext cx="365648" cy="647719"/>
            <a:chOff x="11698550" y="1830825"/>
            <a:chExt cx="810150" cy="1435124"/>
          </a:xfrm>
        </p:grpSpPr>
        <p:pic>
          <p:nvPicPr>
            <p:cNvPr id="967" name="Google Shape;96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8" name="Google Shape;96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69" name="Google Shape;96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76" name="Google Shape;976;p14"/>
          <p:cNvGrpSpPr/>
          <p:nvPr/>
        </p:nvGrpSpPr>
        <p:grpSpPr>
          <a:xfrm>
            <a:off x="3968227" y="5397153"/>
            <a:ext cx="365648" cy="647719"/>
            <a:chOff x="11698550" y="1830825"/>
            <a:chExt cx="810150" cy="1435124"/>
          </a:xfrm>
        </p:grpSpPr>
        <p:pic>
          <p:nvPicPr>
            <p:cNvPr id="977" name="Google Shape;97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8" name="Google Shape;97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79" name="Google Shape;97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86" name="Google Shape;986;p14"/>
          <p:cNvGrpSpPr/>
          <p:nvPr/>
        </p:nvGrpSpPr>
        <p:grpSpPr>
          <a:xfrm>
            <a:off x="10203927" y="5542719"/>
            <a:ext cx="365648" cy="647719"/>
            <a:chOff x="11698550" y="1830825"/>
            <a:chExt cx="810150" cy="1435124"/>
          </a:xfrm>
        </p:grpSpPr>
        <p:pic>
          <p:nvPicPr>
            <p:cNvPr id="987" name="Google Shape;98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8" name="Google Shape;98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89" name="Google Shape;98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96" name="Google Shape;996;p14"/>
          <p:cNvGrpSpPr/>
          <p:nvPr/>
        </p:nvGrpSpPr>
        <p:grpSpPr>
          <a:xfrm>
            <a:off x="2050827" y="6339155"/>
            <a:ext cx="310839" cy="222148"/>
            <a:chOff x="2453268" y="4628098"/>
            <a:chExt cx="517146" cy="369590"/>
          </a:xfrm>
        </p:grpSpPr>
        <p:pic>
          <p:nvPicPr>
            <p:cNvPr id="997" name="Google Shape;99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8" name="Google Shape;998;p1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01" name="Google Shape;1001;p14"/>
          <p:cNvGrpSpPr/>
          <p:nvPr/>
        </p:nvGrpSpPr>
        <p:grpSpPr>
          <a:xfrm>
            <a:off x="5864086" y="6397886"/>
            <a:ext cx="409028" cy="292321"/>
            <a:chOff x="2453268" y="4628098"/>
            <a:chExt cx="517146" cy="369590"/>
          </a:xfrm>
        </p:grpSpPr>
        <p:pic>
          <p:nvPicPr>
            <p:cNvPr id="1002" name="Google Shape;1002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3" name="Google Shape;1003;p1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004" name="Google Shape;1004;p1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06" name="Google Shape;1006;p14"/>
          <p:cNvGrpSpPr/>
          <p:nvPr/>
        </p:nvGrpSpPr>
        <p:grpSpPr>
          <a:xfrm>
            <a:off x="6525058" y="5188930"/>
            <a:ext cx="1058783" cy="1013743"/>
            <a:chOff x="4704823" y="3900219"/>
            <a:chExt cx="815787" cy="781084"/>
          </a:xfrm>
        </p:grpSpPr>
        <p:pic>
          <p:nvPicPr>
            <p:cNvPr id="1007" name="Google Shape;100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8" name="Google Shape;1008;p14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009" name="Google Shape;1009;p14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4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4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4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4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4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4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4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4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14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14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4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14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14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4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1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34" name="Google Shape;1034;p14"/>
          <p:cNvGrpSpPr/>
          <p:nvPr/>
        </p:nvGrpSpPr>
        <p:grpSpPr>
          <a:xfrm>
            <a:off x="6749827" y="6078271"/>
            <a:ext cx="310839" cy="222148"/>
            <a:chOff x="2453268" y="4628098"/>
            <a:chExt cx="517146" cy="369590"/>
          </a:xfrm>
        </p:grpSpPr>
        <p:pic>
          <p:nvPicPr>
            <p:cNvPr id="1035" name="Google Shape;1035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6" name="Google Shape;1036;p1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037" name="Google Shape;1037;p1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1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039" name="Google Shape;103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8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63BA-009B-40CC-943E-2D1D13A82433}" type="datetimeFigureOut">
              <a:rPr lang="lt-LT" smtClean="0"/>
              <a:t>2022-12-14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1E10-7076-4927-ADC9-6EB20D11D8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80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5"/>
          <p:cNvSpPr txBox="1">
            <a:spLocks noGrp="1"/>
          </p:cNvSpPr>
          <p:nvPr>
            <p:ph type="title"/>
          </p:nvPr>
        </p:nvSpPr>
        <p:spPr>
          <a:xfrm>
            <a:off x="3189200" y="4072908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044" name="Google Shape;1044;p15"/>
          <p:cNvSpPr txBox="1">
            <a:spLocks noGrp="1"/>
          </p:cNvSpPr>
          <p:nvPr>
            <p:ph type="subTitle" idx="1"/>
          </p:nvPr>
        </p:nvSpPr>
        <p:spPr>
          <a:xfrm>
            <a:off x="1293000" y="1841479"/>
            <a:ext cx="9606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045" name="Google Shape;1045;p15"/>
          <p:cNvSpPr/>
          <p:nvPr/>
        </p:nvSpPr>
        <p:spPr>
          <a:xfrm>
            <a:off x="2191526" y="55076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5"/>
          <p:cNvSpPr/>
          <p:nvPr/>
        </p:nvSpPr>
        <p:spPr>
          <a:xfrm>
            <a:off x="5386765" y="59294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5"/>
          <p:cNvSpPr/>
          <p:nvPr/>
        </p:nvSpPr>
        <p:spPr>
          <a:xfrm>
            <a:off x="-932037" y="5609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8" name="Google Shape;1048;p15"/>
          <p:cNvGrpSpPr/>
          <p:nvPr/>
        </p:nvGrpSpPr>
        <p:grpSpPr>
          <a:xfrm>
            <a:off x="536383" y="5753101"/>
            <a:ext cx="330325" cy="585148"/>
            <a:chOff x="11698550" y="1830825"/>
            <a:chExt cx="810150" cy="1435124"/>
          </a:xfrm>
        </p:grpSpPr>
        <p:pic>
          <p:nvPicPr>
            <p:cNvPr id="1049" name="Google Shape;104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0" name="Google Shape;105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51" name="Google Shape;105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8" name="Google Shape;1058;p15"/>
          <p:cNvGrpSpPr/>
          <p:nvPr/>
        </p:nvGrpSpPr>
        <p:grpSpPr>
          <a:xfrm>
            <a:off x="5637216" y="5167967"/>
            <a:ext cx="330325" cy="585148"/>
            <a:chOff x="11698550" y="1830825"/>
            <a:chExt cx="810150" cy="1435124"/>
          </a:xfrm>
        </p:grpSpPr>
        <p:pic>
          <p:nvPicPr>
            <p:cNvPr id="1059" name="Google Shape;105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0" name="Google Shape;106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61" name="Google Shape;106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8" name="Google Shape;1068;p15"/>
          <p:cNvGrpSpPr/>
          <p:nvPr/>
        </p:nvGrpSpPr>
        <p:grpSpPr>
          <a:xfrm>
            <a:off x="11075883" y="5929034"/>
            <a:ext cx="330325" cy="585148"/>
            <a:chOff x="11698550" y="1830825"/>
            <a:chExt cx="810150" cy="1435124"/>
          </a:xfrm>
        </p:grpSpPr>
        <p:pic>
          <p:nvPicPr>
            <p:cNvPr id="1069" name="Google Shape;106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0" name="Google Shape;107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71" name="Google Shape;107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78" name="Google Shape;1078;p15"/>
          <p:cNvGrpSpPr/>
          <p:nvPr/>
        </p:nvGrpSpPr>
        <p:grpSpPr>
          <a:xfrm>
            <a:off x="10671167" y="5929034"/>
            <a:ext cx="330325" cy="585148"/>
            <a:chOff x="11698550" y="1830825"/>
            <a:chExt cx="810150" cy="1435124"/>
          </a:xfrm>
        </p:grpSpPr>
        <p:pic>
          <p:nvPicPr>
            <p:cNvPr id="1079" name="Google Shape;107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0" name="Google Shape;108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81" name="Google Shape;108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88" name="Google Shape;1088;p15"/>
          <p:cNvGrpSpPr/>
          <p:nvPr/>
        </p:nvGrpSpPr>
        <p:grpSpPr>
          <a:xfrm>
            <a:off x="7026267" y="5343901"/>
            <a:ext cx="330325" cy="585148"/>
            <a:chOff x="11698550" y="1830825"/>
            <a:chExt cx="810150" cy="1435124"/>
          </a:xfrm>
        </p:grpSpPr>
        <p:pic>
          <p:nvPicPr>
            <p:cNvPr id="1089" name="Google Shape;108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0" name="Google Shape;109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91" name="Google Shape;109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098" name="Google Shape;109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471" y="4642439"/>
            <a:ext cx="2022767" cy="2215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9" name="Google Shape;1099;p15"/>
          <p:cNvGrpSpPr/>
          <p:nvPr/>
        </p:nvGrpSpPr>
        <p:grpSpPr>
          <a:xfrm flipH="1">
            <a:off x="11065991" y="3895599"/>
            <a:ext cx="1274368" cy="1863755"/>
            <a:chOff x="5535375" y="4092625"/>
            <a:chExt cx="946500" cy="1384250"/>
          </a:xfrm>
        </p:grpSpPr>
        <p:sp>
          <p:nvSpPr>
            <p:cNvPr id="1100" name="Google Shape;1100;p15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15"/>
          <p:cNvGrpSpPr/>
          <p:nvPr/>
        </p:nvGrpSpPr>
        <p:grpSpPr>
          <a:xfrm>
            <a:off x="9002791" y="5188930"/>
            <a:ext cx="1058783" cy="1013743"/>
            <a:chOff x="4704823" y="3900219"/>
            <a:chExt cx="815787" cy="781084"/>
          </a:xfrm>
        </p:grpSpPr>
        <p:pic>
          <p:nvPicPr>
            <p:cNvPr id="1111" name="Google Shape;1111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12" name="Google Shape;1112;p15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113" name="Google Shape;1113;p15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15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15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15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15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15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15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15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15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15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15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15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15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15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15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15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15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15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15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15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15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15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138" name="Google Shape;113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4100" y="-137800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2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6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-629999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6"/>
          <p:cNvSpPr/>
          <p:nvPr/>
        </p:nvSpPr>
        <p:spPr>
          <a:xfrm>
            <a:off x="4938401" y="6117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6"/>
          <p:cNvSpPr/>
          <p:nvPr/>
        </p:nvSpPr>
        <p:spPr>
          <a:xfrm>
            <a:off x="1739667" y="66052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7" name="Google Shape;1147;p16"/>
          <p:cNvGrpSpPr/>
          <p:nvPr/>
        </p:nvGrpSpPr>
        <p:grpSpPr>
          <a:xfrm>
            <a:off x="333183" y="6272867"/>
            <a:ext cx="330325" cy="585148"/>
            <a:chOff x="11698550" y="1830825"/>
            <a:chExt cx="810150" cy="1435124"/>
          </a:xfrm>
        </p:grpSpPr>
        <p:pic>
          <p:nvPicPr>
            <p:cNvPr id="1148" name="Google Shape;114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9" name="Google Shape;1149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50" name="Google Shape;1150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7" name="Google Shape;1157;p16"/>
          <p:cNvGrpSpPr/>
          <p:nvPr/>
        </p:nvGrpSpPr>
        <p:grpSpPr>
          <a:xfrm>
            <a:off x="3278157" y="6483813"/>
            <a:ext cx="689528" cy="492787"/>
            <a:chOff x="2453268" y="4628098"/>
            <a:chExt cx="517146" cy="369590"/>
          </a:xfrm>
        </p:grpSpPr>
        <p:pic>
          <p:nvPicPr>
            <p:cNvPr id="1158" name="Google Shape;115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9" name="Google Shape;1159;p1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160" name="Google Shape;1160;p1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1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2" name="Google Shape;1162;p16"/>
          <p:cNvGrpSpPr/>
          <p:nvPr/>
        </p:nvGrpSpPr>
        <p:grpSpPr>
          <a:xfrm>
            <a:off x="785816" y="6183967"/>
            <a:ext cx="330325" cy="585148"/>
            <a:chOff x="11698550" y="1830825"/>
            <a:chExt cx="810150" cy="1435124"/>
          </a:xfrm>
        </p:grpSpPr>
        <p:pic>
          <p:nvPicPr>
            <p:cNvPr id="1163" name="Google Shape;116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4" name="Google Shape;116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65" name="Google Shape;116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72" name="Google Shape;1172;p16"/>
          <p:cNvGrpSpPr/>
          <p:nvPr/>
        </p:nvGrpSpPr>
        <p:grpSpPr>
          <a:xfrm>
            <a:off x="10805183" y="6272867"/>
            <a:ext cx="330325" cy="585148"/>
            <a:chOff x="11698550" y="1830825"/>
            <a:chExt cx="810150" cy="1435124"/>
          </a:xfrm>
        </p:grpSpPr>
        <p:pic>
          <p:nvPicPr>
            <p:cNvPr id="1173" name="Google Shape;117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4" name="Google Shape;117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75" name="Google Shape;117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82" name="Google Shape;1182;p16"/>
          <p:cNvGrpSpPr/>
          <p:nvPr/>
        </p:nvGrpSpPr>
        <p:grpSpPr>
          <a:xfrm>
            <a:off x="10348734" y="6171267"/>
            <a:ext cx="330325" cy="585148"/>
            <a:chOff x="11698550" y="1830825"/>
            <a:chExt cx="810150" cy="1435124"/>
          </a:xfrm>
        </p:grpSpPr>
        <p:pic>
          <p:nvPicPr>
            <p:cNvPr id="1183" name="Google Shape;118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4" name="Google Shape;118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85" name="Google Shape;118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92" name="Google Shape;1192;p16"/>
          <p:cNvGrpSpPr/>
          <p:nvPr/>
        </p:nvGrpSpPr>
        <p:grpSpPr>
          <a:xfrm>
            <a:off x="-1" y="-98766"/>
            <a:ext cx="12182935" cy="1051833"/>
            <a:chOff x="-1" y="-74075"/>
            <a:chExt cx="9137201" cy="788875"/>
          </a:xfrm>
        </p:grpSpPr>
        <p:pic>
          <p:nvPicPr>
            <p:cNvPr id="1193" name="Google Shape;119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3925" y="-74075"/>
              <a:ext cx="4976326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16"/>
            <p:cNvPicPr preferRelativeResize="0"/>
            <p:nvPr/>
          </p:nvPicPr>
          <p:blipFill rotWithShape="1">
            <a:blip r:embed="rId5">
              <a:alphaModFix/>
            </a:blip>
            <a:srcRect r="10063"/>
            <a:stretch/>
          </p:blipFill>
          <p:spPr>
            <a:xfrm flipH="1">
              <a:off x="-1" y="-45500"/>
              <a:ext cx="2214576" cy="76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194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7"/>
          <p:cNvSpPr txBox="1">
            <a:spLocks noGrp="1"/>
          </p:cNvSpPr>
          <p:nvPr>
            <p:ph type="title"/>
          </p:nvPr>
        </p:nvSpPr>
        <p:spPr>
          <a:xfrm>
            <a:off x="1239567" y="1746400"/>
            <a:ext cx="4680400" cy="18288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199" name="Google Shape;1199;p17"/>
          <p:cNvSpPr txBox="1">
            <a:spLocks noGrp="1"/>
          </p:cNvSpPr>
          <p:nvPr>
            <p:ph type="subTitle" idx="1"/>
          </p:nvPr>
        </p:nvSpPr>
        <p:spPr>
          <a:xfrm>
            <a:off x="1350567" y="3532000"/>
            <a:ext cx="4458400" cy="1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200" name="Google Shape;1200;p17"/>
          <p:cNvSpPr/>
          <p:nvPr/>
        </p:nvSpPr>
        <p:spPr>
          <a:xfrm>
            <a:off x="5364400" y="6132567"/>
            <a:ext cx="6044229" cy="72537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17"/>
          <p:cNvSpPr/>
          <p:nvPr/>
        </p:nvSpPr>
        <p:spPr>
          <a:xfrm>
            <a:off x="-954399" y="5609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17"/>
          <p:cNvSpPr/>
          <p:nvPr/>
        </p:nvSpPr>
        <p:spPr>
          <a:xfrm>
            <a:off x="2247667" y="63004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17"/>
          <p:cNvSpPr/>
          <p:nvPr/>
        </p:nvSpPr>
        <p:spPr>
          <a:xfrm>
            <a:off x="8352366" y="6132567"/>
            <a:ext cx="4057573" cy="72537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4" name="Google Shape;1204;p17"/>
          <p:cNvGrpSpPr/>
          <p:nvPr/>
        </p:nvGrpSpPr>
        <p:grpSpPr>
          <a:xfrm>
            <a:off x="3644091" y="6052013"/>
            <a:ext cx="689528" cy="492787"/>
            <a:chOff x="2453268" y="4628098"/>
            <a:chExt cx="517146" cy="369590"/>
          </a:xfrm>
        </p:grpSpPr>
        <p:pic>
          <p:nvPicPr>
            <p:cNvPr id="1205" name="Google Shape;1205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" name="Google Shape;1206;p1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7" name="Google Shape;1207;p1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09" name="Google Shape;1209;p17"/>
          <p:cNvGrpSpPr/>
          <p:nvPr/>
        </p:nvGrpSpPr>
        <p:grpSpPr>
          <a:xfrm>
            <a:off x="2149283" y="5281267"/>
            <a:ext cx="330325" cy="585148"/>
            <a:chOff x="11698550" y="1830825"/>
            <a:chExt cx="810150" cy="1435124"/>
          </a:xfrm>
        </p:grpSpPr>
        <p:pic>
          <p:nvPicPr>
            <p:cNvPr id="1210" name="Google Shape;121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1" name="Google Shape;121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12" name="Google Shape;121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19" name="Google Shape;1219;p17"/>
          <p:cNvGrpSpPr/>
          <p:nvPr/>
        </p:nvGrpSpPr>
        <p:grpSpPr>
          <a:xfrm>
            <a:off x="1662116" y="5281267"/>
            <a:ext cx="330325" cy="585148"/>
            <a:chOff x="11698550" y="1830825"/>
            <a:chExt cx="810150" cy="1435124"/>
          </a:xfrm>
        </p:grpSpPr>
        <p:pic>
          <p:nvPicPr>
            <p:cNvPr id="1220" name="Google Shape;122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1" name="Google Shape;122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22" name="Google Shape;122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229" name="Google Shape;12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300" y="-137800"/>
            <a:ext cx="47866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5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8"/>
          <p:cNvSpPr txBox="1">
            <a:spLocks noGrp="1"/>
          </p:cNvSpPr>
          <p:nvPr>
            <p:ph type="title"/>
          </p:nvPr>
        </p:nvSpPr>
        <p:spPr>
          <a:xfrm>
            <a:off x="2049233" y="1939064"/>
            <a:ext cx="3864400" cy="731600"/>
          </a:xfrm>
          <a:prstGeom prst="rect">
            <a:avLst/>
          </a:prstGeom>
          <a:effectLst>
            <a:outerShdw blurRad="8572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233" name="Google Shape;1233;p18"/>
          <p:cNvSpPr txBox="1">
            <a:spLocks noGrp="1"/>
          </p:cNvSpPr>
          <p:nvPr>
            <p:ph type="subTitle" idx="1"/>
          </p:nvPr>
        </p:nvSpPr>
        <p:spPr>
          <a:xfrm>
            <a:off x="1226233" y="3090136"/>
            <a:ext cx="5510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234" name="Google Shape;1234;p18"/>
          <p:cNvSpPr/>
          <p:nvPr/>
        </p:nvSpPr>
        <p:spPr>
          <a:xfrm>
            <a:off x="4150913" y="4722699"/>
            <a:ext cx="10545695" cy="213537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8"/>
          <p:cNvSpPr/>
          <p:nvPr/>
        </p:nvSpPr>
        <p:spPr>
          <a:xfrm>
            <a:off x="3177700" y="5541435"/>
            <a:ext cx="8280195" cy="131663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8"/>
          <p:cNvSpPr/>
          <p:nvPr/>
        </p:nvSpPr>
        <p:spPr>
          <a:xfrm>
            <a:off x="-27783" y="560938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37" name="Google Shape;1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65" y="4631662"/>
            <a:ext cx="2200400" cy="222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4100" y="-137800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67" y="-137800"/>
            <a:ext cx="3593768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70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1242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9"/>
          <p:cNvSpPr txBox="1">
            <a:spLocks noGrp="1"/>
          </p:cNvSpPr>
          <p:nvPr>
            <p:ph type="title"/>
          </p:nvPr>
        </p:nvSpPr>
        <p:spPr>
          <a:xfrm>
            <a:off x="6519633" y="1938528"/>
            <a:ext cx="3864400" cy="731600"/>
          </a:xfrm>
          <a:prstGeom prst="rect">
            <a:avLst/>
          </a:prstGeom>
          <a:effectLst>
            <a:outerShdw blurRad="8572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244" name="Google Shape;1244;p19"/>
          <p:cNvSpPr txBox="1">
            <a:spLocks noGrp="1"/>
          </p:cNvSpPr>
          <p:nvPr>
            <p:ph type="subTitle" idx="1"/>
          </p:nvPr>
        </p:nvSpPr>
        <p:spPr>
          <a:xfrm>
            <a:off x="5696633" y="3090136"/>
            <a:ext cx="5510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245" name="Google Shape;1245;p19"/>
          <p:cNvSpPr/>
          <p:nvPr/>
        </p:nvSpPr>
        <p:spPr>
          <a:xfrm flipH="1">
            <a:off x="-1653384" y="4722699"/>
            <a:ext cx="10545695" cy="213537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9"/>
          <p:cNvSpPr/>
          <p:nvPr/>
        </p:nvSpPr>
        <p:spPr>
          <a:xfrm flipH="1">
            <a:off x="5217331" y="560938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9"/>
          <p:cNvSpPr/>
          <p:nvPr/>
        </p:nvSpPr>
        <p:spPr>
          <a:xfrm flipH="1">
            <a:off x="1585328" y="5541435"/>
            <a:ext cx="8280195" cy="131663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48" name="Google Shape;1248;p19"/>
          <p:cNvPicPr preferRelativeResize="0"/>
          <p:nvPr/>
        </p:nvPicPr>
        <p:blipFill rotWithShape="1">
          <a:blip r:embed="rId3">
            <a:alphaModFix/>
          </a:blip>
          <a:srcRect r="29780"/>
          <a:stretch/>
        </p:blipFill>
        <p:spPr>
          <a:xfrm>
            <a:off x="10907501" y="4115401"/>
            <a:ext cx="1284499" cy="274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4100" y="-137800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9"/>
          <p:cNvPicPr preferRelativeResize="0"/>
          <p:nvPr/>
        </p:nvPicPr>
        <p:blipFill rotWithShape="1">
          <a:blip r:embed="rId4">
            <a:alphaModFix/>
          </a:blip>
          <a:srcRect r="20375"/>
          <a:stretch/>
        </p:blipFill>
        <p:spPr>
          <a:xfrm>
            <a:off x="8380701" y="-137800"/>
            <a:ext cx="3811265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4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Google Shape;1253;p2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20"/>
          <p:cNvSpPr txBox="1">
            <a:spLocks noGrp="1"/>
          </p:cNvSpPr>
          <p:nvPr>
            <p:ph type="title"/>
          </p:nvPr>
        </p:nvSpPr>
        <p:spPr>
          <a:xfrm>
            <a:off x="1798959" y="3350143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255" name="Google Shape;1255;p20"/>
          <p:cNvSpPr txBox="1">
            <a:spLocks noGrp="1"/>
          </p:cNvSpPr>
          <p:nvPr>
            <p:ph type="title" idx="2"/>
          </p:nvPr>
        </p:nvSpPr>
        <p:spPr>
          <a:xfrm>
            <a:off x="6736241" y="3350143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256" name="Google Shape;1256;p20"/>
          <p:cNvSpPr txBox="1">
            <a:spLocks noGrp="1"/>
          </p:cNvSpPr>
          <p:nvPr>
            <p:ph type="subTitle" idx="1"/>
          </p:nvPr>
        </p:nvSpPr>
        <p:spPr>
          <a:xfrm>
            <a:off x="6528241" y="3835213"/>
            <a:ext cx="4072800" cy="1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257" name="Google Shape;1257;p20"/>
          <p:cNvSpPr txBox="1">
            <a:spLocks noGrp="1"/>
          </p:cNvSpPr>
          <p:nvPr>
            <p:ph type="subTitle" idx="3"/>
          </p:nvPr>
        </p:nvSpPr>
        <p:spPr>
          <a:xfrm>
            <a:off x="1590959" y="3835213"/>
            <a:ext cx="4072800" cy="1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258" name="Google Shape;1258;p20"/>
          <p:cNvSpPr txBox="1">
            <a:spLocks noGrp="1"/>
          </p:cNvSpPr>
          <p:nvPr>
            <p:ph type="title" idx="4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pic>
        <p:nvPicPr>
          <p:cNvPr id="1259" name="Google Shape;12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20"/>
          <p:cNvPicPr preferRelativeResize="0"/>
          <p:nvPr/>
        </p:nvPicPr>
        <p:blipFill rotWithShape="1">
          <a:blip r:embed="rId3">
            <a:alphaModFix/>
          </a:blip>
          <a:srcRect l="26659"/>
          <a:stretch/>
        </p:blipFill>
        <p:spPr>
          <a:xfrm flipH="1">
            <a:off x="9396701" y="-137800"/>
            <a:ext cx="2795300" cy="1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0"/>
          <p:cNvSpPr/>
          <p:nvPr/>
        </p:nvSpPr>
        <p:spPr>
          <a:xfrm flipH="1">
            <a:off x="-954399" y="59294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20"/>
          <p:cNvSpPr/>
          <p:nvPr/>
        </p:nvSpPr>
        <p:spPr>
          <a:xfrm flipH="1">
            <a:off x="5247998" y="56092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20"/>
          <p:cNvSpPr/>
          <p:nvPr/>
        </p:nvSpPr>
        <p:spPr>
          <a:xfrm flipH="1">
            <a:off x="6393642" y="63004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20"/>
          <p:cNvSpPr/>
          <p:nvPr/>
        </p:nvSpPr>
        <p:spPr>
          <a:xfrm flipH="1">
            <a:off x="2536105" y="6042600"/>
            <a:ext cx="5411835" cy="8152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20"/>
          <p:cNvSpPr/>
          <p:nvPr/>
        </p:nvSpPr>
        <p:spPr>
          <a:xfrm flipH="1">
            <a:off x="699015" y="6210304"/>
            <a:ext cx="4297327" cy="64775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6" name="Google Shape;1266;p20"/>
          <p:cNvGrpSpPr/>
          <p:nvPr/>
        </p:nvGrpSpPr>
        <p:grpSpPr>
          <a:xfrm>
            <a:off x="2636311" y="6341241"/>
            <a:ext cx="555828" cy="397335"/>
            <a:chOff x="2453268" y="4628098"/>
            <a:chExt cx="517146" cy="369590"/>
          </a:xfrm>
        </p:grpSpPr>
        <p:pic>
          <p:nvPicPr>
            <p:cNvPr id="1267" name="Google Shape;1267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8" name="Google Shape;1268;p20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69" name="Google Shape;1269;p20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20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71" name="Google Shape;1271;p20"/>
          <p:cNvGrpSpPr/>
          <p:nvPr/>
        </p:nvGrpSpPr>
        <p:grpSpPr>
          <a:xfrm>
            <a:off x="400933" y="5786990"/>
            <a:ext cx="390276" cy="691156"/>
            <a:chOff x="11698550" y="1830825"/>
            <a:chExt cx="810150" cy="1435124"/>
          </a:xfrm>
        </p:grpSpPr>
        <p:pic>
          <p:nvPicPr>
            <p:cNvPr id="1272" name="Google Shape;127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3" name="Google Shape;127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74" name="Google Shape;127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81" name="Google Shape;1281;p20"/>
          <p:cNvGrpSpPr/>
          <p:nvPr/>
        </p:nvGrpSpPr>
        <p:grpSpPr>
          <a:xfrm>
            <a:off x="5065499" y="5609257"/>
            <a:ext cx="390276" cy="691156"/>
            <a:chOff x="11698550" y="1830825"/>
            <a:chExt cx="810150" cy="1435124"/>
          </a:xfrm>
        </p:grpSpPr>
        <p:pic>
          <p:nvPicPr>
            <p:cNvPr id="1282" name="Google Shape;128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83" name="Google Shape;128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84" name="Google Shape;128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91" name="Google Shape;1291;p20"/>
          <p:cNvGrpSpPr/>
          <p:nvPr/>
        </p:nvGrpSpPr>
        <p:grpSpPr>
          <a:xfrm>
            <a:off x="5663782" y="5786990"/>
            <a:ext cx="390276" cy="691156"/>
            <a:chOff x="11698550" y="1830825"/>
            <a:chExt cx="810150" cy="1435124"/>
          </a:xfrm>
        </p:grpSpPr>
        <p:pic>
          <p:nvPicPr>
            <p:cNvPr id="1292" name="Google Shape;129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93" name="Google Shape;129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94" name="Google Shape;129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1" name="Google Shape;1301;p20"/>
          <p:cNvGrpSpPr/>
          <p:nvPr/>
        </p:nvGrpSpPr>
        <p:grpSpPr>
          <a:xfrm>
            <a:off x="877366" y="5710223"/>
            <a:ext cx="390276" cy="691156"/>
            <a:chOff x="11698550" y="1830825"/>
            <a:chExt cx="810150" cy="1435124"/>
          </a:xfrm>
        </p:grpSpPr>
        <p:pic>
          <p:nvPicPr>
            <p:cNvPr id="1302" name="Google Shape;130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03" name="Google Shape;130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04" name="Google Shape;130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311" name="Google Shape;1311;p20"/>
          <p:cNvPicPr preferRelativeResize="0"/>
          <p:nvPr/>
        </p:nvPicPr>
        <p:blipFill rotWithShape="1">
          <a:blip r:embed="rId5">
            <a:alphaModFix/>
          </a:blip>
          <a:srcRect l="25958"/>
          <a:stretch/>
        </p:blipFill>
        <p:spPr>
          <a:xfrm flipH="1">
            <a:off x="10373536" y="4373033"/>
            <a:ext cx="1818465" cy="2485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2" name="Google Shape;1312;p20"/>
          <p:cNvGrpSpPr/>
          <p:nvPr/>
        </p:nvGrpSpPr>
        <p:grpSpPr>
          <a:xfrm rot="4504400" flipH="1">
            <a:off x="-41113" y="1713552"/>
            <a:ext cx="1274335" cy="1863705"/>
            <a:chOff x="5535375" y="4092625"/>
            <a:chExt cx="946500" cy="1384250"/>
          </a:xfrm>
        </p:grpSpPr>
        <p:sp>
          <p:nvSpPr>
            <p:cNvPr id="1313" name="Google Shape;1313;p20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0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0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0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0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0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0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0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0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243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2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21"/>
          <p:cNvSpPr txBox="1">
            <a:spLocks noGrp="1"/>
          </p:cNvSpPr>
          <p:nvPr>
            <p:ph type="body" idx="1"/>
          </p:nvPr>
        </p:nvSpPr>
        <p:spPr>
          <a:xfrm>
            <a:off x="960000" y="2295100"/>
            <a:ext cx="5252000" cy="3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326" name="Google Shape;1326;p21"/>
          <p:cNvSpPr txBox="1">
            <a:spLocks noGrp="1"/>
          </p:cNvSpPr>
          <p:nvPr>
            <p:ph type="body" idx="2"/>
          </p:nvPr>
        </p:nvSpPr>
        <p:spPr>
          <a:xfrm>
            <a:off x="6343592" y="2295100"/>
            <a:ext cx="4888400" cy="3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327" name="Google Shape;1327;p21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328" name="Google Shape;1328;p21"/>
          <p:cNvSpPr txBox="1">
            <a:spLocks noGrp="1"/>
          </p:cNvSpPr>
          <p:nvPr>
            <p:ph type="subTitle" idx="3"/>
          </p:nvPr>
        </p:nvSpPr>
        <p:spPr>
          <a:xfrm>
            <a:off x="1975200" y="1548384"/>
            <a:ext cx="824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329" name="Google Shape;1329;p21"/>
          <p:cNvSpPr/>
          <p:nvPr/>
        </p:nvSpPr>
        <p:spPr>
          <a:xfrm>
            <a:off x="1" y="6564931"/>
            <a:ext cx="4855884" cy="3150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21"/>
          <p:cNvSpPr/>
          <p:nvPr/>
        </p:nvSpPr>
        <p:spPr>
          <a:xfrm>
            <a:off x="3123501" y="6377511"/>
            <a:ext cx="1970151" cy="50245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21"/>
          <p:cNvSpPr/>
          <p:nvPr/>
        </p:nvSpPr>
        <p:spPr>
          <a:xfrm>
            <a:off x="8007802" y="6000600"/>
            <a:ext cx="5549953" cy="87936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21"/>
          <p:cNvSpPr/>
          <p:nvPr/>
        </p:nvSpPr>
        <p:spPr>
          <a:xfrm>
            <a:off x="5335203" y="6322544"/>
            <a:ext cx="5034831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3" name="Google Shape;1333;p21"/>
          <p:cNvGrpSpPr/>
          <p:nvPr/>
        </p:nvGrpSpPr>
        <p:grpSpPr>
          <a:xfrm>
            <a:off x="333183" y="6272867"/>
            <a:ext cx="330325" cy="585148"/>
            <a:chOff x="11698550" y="1830825"/>
            <a:chExt cx="810150" cy="1435124"/>
          </a:xfrm>
        </p:grpSpPr>
        <p:pic>
          <p:nvPicPr>
            <p:cNvPr id="1334" name="Google Shape;1334;p2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5" name="Google Shape;1335;p2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36" name="Google Shape;1336;p2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43" name="Google Shape;1343;p21"/>
          <p:cNvGrpSpPr/>
          <p:nvPr/>
        </p:nvGrpSpPr>
        <p:grpSpPr>
          <a:xfrm>
            <a:off x="11075867" y="5967134"/>
            <a:ext cx="330325" cy="585148"/>
            <a:chOff x="11698550" y="1830825"/>
            <a:chExt cx="810150" cy="1435124"/>
          </a:xfrm>
        </p:grpSpPr>
        <p:pic>
          <p:nvPicPr>
            <p:cNvPr id="1344" name="Google Shape;1344;p2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5" name="Google Shape;1345;p2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46" name="Google Shape;1346;p2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2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2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53" name="Google Shape;1353;p21"/>
          <p:cNvGrpSpPr/>
          <p:nvPr/>
        </p:nvGrpSpPr>
        <p:grpSpPr>
          <a:xfrm>
            <a:off x="11567183" y="5840001"/>
            <a:ext cx="330325" cy="585148"/>
            <a:chOff x="11698550" y="1830825"/>
            <a:chExt cx="810150" cy="1435124"/>
          </a:xfrm>
        </p:grpSpPr>
        <p:pic>
          <p:nvPicPr>
            <p:cNvPr id="1354" name="Google Shape;1354;p2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5" name="Google Shape;1355;p2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56" name="Google Shape;1356;p2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363" name="Google Shape;1363;p21"/>
          <p:cNvPicPr preferRelativeResize="0"/>
          <p:nvPr/>
        </p:nvPicPr>
        <p:blipFill rotWithShape="1">
          <a:blip r:embed="rId4">
            <a:alphaModFix/>
          </a:blip>
          <a:srcRect r="27771"/>
          <a:stretch/>
        </p:blipFill>
        <p:spPr>
          <a:xfrm>
            <a:off x="10870702" y="4115401"/>
            <a:ext cx="1321301" cy="274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3733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21"/>
          <p:cNvPicPr preferRelativeResize="0"/>
          <p:nvPr/>
        </p:nvPicPr>
        <p:blipFill rotWithShape="1">
          <a:blip r:embed="rId6">
            <a:alphaModFix/>
          </a:blip>
          <a:srcRect l="18300"/>
          <a:stretch/>
        </p:blipFill>
        <p:spPr>
          <a:xfrm flipH="1">
            <a:off x="9470234" y="-59199"/>
            <a:ext cx="2721767" cy="102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67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22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blurRad="71438" dist="66675" dir="42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369" name="Google Shape;1369;p22"/>
          <p:cNvSpPr txBox="1">
            <a:spLocks noGrp="1"/>
          </p:cNvSpPr>
          <p:nvPr>
            <p:ph type="subTitle" idx="1"/>
          </p:nvPr>
        </p:nvSpPr>
        <p:spPr>
          <a:xfrm>
            <a:off x="1170067" y="44159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370" name="Google Shape;1370;p22"/>
          <p:cNvSpPr txBox="1">
            <a:spLocks noGrp="1"/>
          </p:cNvSpPr>
          <p:nvPr>
            <p:ph type="subTitle" idx="2"/>
          </p:nvPr>
        </p:nvSpPr>
        <p:spPr>
          <a:xfrm>
            <a:off x="949067" y="48850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371" name="Google Shape;1371;p22"/>
          <p:cNvSpPr txBox="1">
            <a:spLocks noGrp="1"/>
          </p:cNvSpPr>
          <p:nvPr>
            <p:ph type="subTitle" idx="3"/>
          </p:nvPr>
        </p:nvSpPr>
        <p:spPr>
          <a:xfrm>
            <a:off x="3925967" y="44159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372" name="Google Shape;1372;p22"/>
          <p:cNvSpPr txBox="1">
            <a:spLocks noGrp="1"/>
          </p:cNvSpPr>
          <p:nvPr>
            <p:ph type="subTitle" idx="4"/>
          </p:nvPr>
        </p:nvSpPr>
        <p:spPr>
          <a:xfrm>
            <a:off x="3704967" y="48850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373" name="Google Shape;1373;p22"/>
          <p:cNvSpPr txBox="1">
            <a:spLocks noGrp="1"/>
          </p:cNvSpPr>
          <p:nvPr>
            <p:ph type="subTitle" idx="5"/>
          </p:nvPr>
        </p:nvSpPr>
        <p:spPr>
          <a:xfrm>
            <a:off x="957100" y="22040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pic>
        <p:nvPicPr>
          <p:cNvPr id="1374" name="Google Shape;1374;p2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22"/>
          <p:cNvSpPr/>
          <p:nvPr/>
        </p:nvSpPr>
        <p:spPr>
          <a:xfrm>
            <a:off x="-101833" y="6300569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6" name="Google Shape;1376;p22"/>
          <p:cNvSpPr/>
          <p:nvPr/>
        </p:nvSpPr>
        <p:spPr>
          <a:xfrm>
            <a:off x="1244601" y="5249334"/>
            <a:ext cx="13055292" cy="191342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77" name="Google Shape;13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7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733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7633" y="-98774"/>
            <a:ext cx="2648000" cy="817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0" name="Google Shape;1380;p22"/>
          <p:cNvGrpSpPr/>
          <p:nvPr/>
        </p:nvGrpSpPr>
        <p:grpSpPr>
          <a:xfrm>
            <a:off x="498283" y="6044267"/>
            <a:ext cx="330325" cy="585148"/>
            <a:chOff x="11698550" y="1830825"/>
            <a:chExt cx="810150" cy="1435124"/>
          </a:xfrm>
        </p:grpSpPr>
        <p:pic>
          <p:nvPicPr>
            <p:cNvPr id="1381" name="Google Shape;138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2" name="Google Shape;138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83" name="Google Shape;138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90" name="Google Shape;1390;p22"/>
          <p:cNvGrpSpPr/>
          <p:nvPr/>
        </p:nvGrpSpPr>
        <p:grpSpPr>
          <a:xfrm>
            <a:off x="1053150" y="5921001"/>
            <a:ext cx="330325" cy="585148"/>
            <a:chOff x="11698550" y="1830825"/>
            <a:chExt cx="810150" cy="1435124"/>
          </a:xfrm>
        </p:grpSpPr>
        <p:pic>
          <p:nvPicPr>
            <p:cNvPr id="1391" name="Google Shape;139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2" name="Google Shape;139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93" name="Google Shape;139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9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p2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p23"/>
          <p:cNvSpPr txBox="1">
            <a:spLocks noGrp="1"/>
          </p:cNvSpPr>
          <p:nvPr>
            <p:ph type="title"/>
          </p:nvPr>
        </p:nvSpPr>
        <p:spPr>
          <a:xfrm>
            <a:off x="1394967" y="3352800"/>
            <a:ext cx="184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403" name="Google Shape;1403;p23"/>
          <p:cNvSpPr txBox="1">
            <a:spLocks noGrp="1"/>
          </p:cNvSpPr>
          <p:nvPr>
            <p:ph type="subTitle" idx="1"/>
          </p:nvPr>
        </p:nvSpPr>
        <p:spPr>
          <a:xfrm>
            <a:off x="951367" y="3840467"/>
            <a:ext cx="27296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404" name="Google Shape;1404;p23"/>
          <p:cNvSpPr txBox="1">
            <a:spLocks noGrp="1"/>
          </p:cNvSpPr>
          <p:nvPr>
            <p:ph type="title" idx="2"/>
          </p:nvPr>
        </p:nvSpPr>
        <p:spPr>
          <a:xfrm>
            <a:off x="8946835" y="3352800"/>
            <a:ext cx="18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405" name="Google Shape;1405;p23"/>
          <p:cNvSpPr txBox="1">
            <a:spLocks noGrp="1"/>
          </p:cNvSpPr>
          <p:nvPr>
            <p:ph type="subTitle" idx="3"/>
          </p:nvPr>
        </p:nvSpPr>
        <p:spPr>
          <a:xfrm>
            <a:off x="4726901" y="3840467"/>
            <a:ext cx="27296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406" name="Google Shape;1406;p23"/>
          <p:cNvSpPr txBox="1">
            <a:spLocks noGrp="1"/>
          </p:cNvSpPr>
          <p:nvPr>
            <p:ph type="title" idx="4"/>
          </p:nvPr>
        </p:nvSpPr>
        <p:spPr>
          <a:xfrm>
            <a:off x="5171701" y="3352816"/>
            <a:ext cx="18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407" name="Google Shape;1407;p23"/>
          <p:cNvSpPr txBox="1">
            <a:spLocks noGrp="1"/>
          </p:cNvSpPr>
          <p:nvPr>
            <p:ph type="subTitle" idx="5"/>
          </p:nvPr>
        </p:nvSpPr>
        <p:spPr>
          <a:xfrm>
            <a:off x="8502435" y="3840467"/>
            <a:ext cx="27296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408" name="Google Shape;1408;p23"/>
          <p:cNvSpPr txBox="1">
            <a:spLocks noGrp="1"/>
          </p:cNvSpPr>
          <p:nvPr>
            <p:ph type="title" idx="6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57150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409" name="Google Shape;1409;p23"/>
          <p:cNvSpPr/>
          <p:nvPr/>
        </p:nvSpPr>
        <p:spPr>
          <a:xfrm>
            <a:off x="5364401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23"/>
          <p:cNvSpPr/>
          <p:nvPr/>
        </p:nvSpPr>
        <p:spPr>
          <a:xfrm>
            <a:off x="-954399" y="59140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23"/>
          <p:cNvSpPr/>
          <p:nvPr/>
        </p:nvSpPr>
        <p:spPr>
          <a:xfrm>
            <a:off x="2247667" y="66052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2" name="Google Shape;1412;p23"/>
          <p:cNvGrpSpPr/>
          <p:nvPr/>
        </p:nvGrpSpPr>
        <p:grpSpPr>
          <a:xfrm>
            <a:off x="11483783" y="6321601"/>
            <a:ext cx="330325" cy="585148"/>
            <a:chOff x="11698550" y="1830825"/>
            <a:chExt cx="810150" cy="1435124"/>
          </a:xfrm>
        </p:grpSpPr>
        <p:pic>
          <p:nvPicPr>
            <p:cNvPr id="1413" name="Google Shape;141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4" name="Google Shape;141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15" name="Google Shape;141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2" name="Google Shape;1422;p23"/>
          <p:cNvGrpSpPr/>
          <p:nvPr/>
        </p:nvGrpSpPr>
        <p:grpSpPr>
          <a:xfrm>
            <a:off x="10988483" y="6275434"/>
            <a:ext cx="330325" cy="585148"/>
            <a:chOff x="11698550" y="1830825"/>
            <a:chExt cx="810150" cy="1435124"/>
          </a:xfrm>
        </p:grpSpPr>
        <p:pic>
          <p:nvPicPr>
            <p:cNvPr id="1423" name="Google Shape;142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24" name="Google Shape;142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25" name="Google Shape;142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32" name="Google Shape;1432;p23"/>
          <p:cNvGrpSpPr/>
          <p:nvPr/>
        </p:nvGrpSpPr>
        <p:grpSpPr>
          <a:xfrm>
            <a:off x="6492683" y="6321601"/>
            <a:ext cx="330325" cy="585148"/>
            <a:chOff x="11698550" y="1830825"/>
            <a:chExt cx="810150" cy="1435124"/>
          </a:xfrm>
        </p:grpSpPr>
        <p:pic>
          <p:nvPicPr>
            <p:cNvPr id="1433" name="Google Shape;143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34" name="Google Shape;143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35" name="Google Shape;143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42" name="Google Shape;1442;p23"/>
          <p:cNvGrpSpPr/>
          <p:nvPr/>
        </p:nvGrpSpPr>
        <p:grpSpPr>
          <a:xfrm>
            <a:off x="6899083" y="6067601"/>
            <a:ext cx="330325" cy="585148"/>
            <a:chOff x="11698550" y="1830825"/>
            <a:chExt cx="810150" cy="1435124"/>
          </a:xfrm>
        </p:grpSpPr>
        <p:pic>
          <p:nvPicPr>
            <p:cNvPr id="1443" name="Google Shape;144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4" name="Google Shape;144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45" name="Google Shape;144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52" name="Google Shape;1452;p23"/>
          <p:cNvGrpSpPr/>
          <p:nvPr/>
        </p:nvGrpSpPr>
        <p:grpSpPr>
          <a:xfrm>
            <a:off x="218883" y="6067601"/>
            <a:ext cx="330325" cy="585148"/>
            <a:chOff x="11698550" y="1830825"/>
            <a:chExt cx="810150" cy="1435124"/>
          </a:xfrm>
        </p:grpSpPr>
        <p:pic>
          <p:nvPicPr>
            <p:cNvPr id="1453" name="Google Shape;145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4" name="Google Shape;145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55" name="Google Shape;145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62" name="Google Shape;1462;p23"/>
          <p:cNvGrpSpPr/>
          <p:nvPr/>
        </p:nvGrpSpPr>
        <p:grpSpPr>
          <a:xfrm>
            <a:off x="785816" y="5953301"/>
            <a:ext cx="330325" cy="585148"/>
            <a:chOff x="11698550" y="1830825"/>
            <a:chExt cx="810150" cy="1435124"/>
          </a:xfrm>
        </p:grpSpPr>
        <p:pic>
          <p:nvPicPr>
            <p:cNvPr id="1463" name="Google Shape;146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64" name="Google Shape;146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65" name="Google Shape;146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472" name="Google Shape;1472;p23"/>
          <p:cNvPicPr preferRelativeResize="0"/>
          <p:nvPr/>
        </p:nvPicPr>
        <p:blipFill rotWithShape="1">
          <a:blip r:embed="rId4">
            <a:alphaModFix/>
          </a:blip>
          <a:srcRect l="36944"/>
          <a:stretch/>
        </p:blipFill>
        <p:spPr>
          <a:xfrm>
            <a:off x="-2" y="4643600"/>
            <a:ext cx="767300" cy="22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3" name="Google Shape;1473;p23"/>
          <p:cNvGrpSpPr/>
          <p:nvPr/>
        </p:nvGrpSpPr>
        <p:grpSpPr>
          <a:xfrm rot="-4803604">
            <a:off x="10864408" y="-37692"/>
            <a:ext cx="1274313" cy="1863675"/>
            <a:chOff x="5535375" y="4092625"/>
            <a:chExt cx="946500" cy="1384250"/>
          </a:xfrm>
        </p:grpSpPr>
        <p:sp>
          <p:nvSpPr>
            <p:cNvPr id="1474" name="Google Shape;1474;p2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4" name="Google Shape;1484;p23"/>
          <p:cNvGrpSpPr/>
          <p:nvPr/>
        </p:nvGrpSpPr>
        <p:grpSpPr>
          <a:xfrm>
            <a:off x="9061125" y="5644997"/>
            <a:ext cx="1058783" cy="1013743"/>
            <a:chOff x="4704823" y="3900219"/>
            <a:chExt cx="815787" cy="781084"/>
          </a:xfrm>
        </p:grpSpPr>
        <p:pic>
          <p:nvPicPr>
            <p:cNvPr id="1485" name="Google Shape;1485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6" name="Google Shape;1486;p2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487" name="Google Shape;1487;p2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2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2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512" name="Google Shape;1512;p23"/>
          <p:cNvPicPr preferRelativeResize="0"/>
          <p:nvPr/>
        </p:nvPicPr>
        <p:blipFill rotWithShape="1">
          <a:blip r:embed="rId5">
            <a:alphaModFix/>
          </a:blip>
          <a:srcRect l="28382"/>
          <a:stretch/>
        </p:blipFill>
        <p:spPr>
          <a:xfrm>
            <a:off x="-8363" y="-137800"/>
            <a:ext cx="2729600" cy="117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3" name="Google Shape;1513;p23"/>
          <p:cNvGrpSpPr/>
          <p:nvPr/>
        </p:nvGrpSpPr>
        <p:grpSpPr>
          <a:xfrm>
            <a:off x="4282883" y="5840001"/>
            <a:ext cx="330325" cy="585148"/>
            <a:chOff x="11698550" y="1830825"/>
            <a:chExt cx="810150" cy="1435124"/>
          </a:xfrm>
        </p:grpSpPr>
        <p:pic>
          <p:nvPicPr>
            <p:cNvPr id="1514" name="Google Shape;1514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15" name="Google Shape;1515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16" name="Google Shape;1516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4" name="Google Shape;1524;p2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24"/>
          <p:cNvSpPr txBox="1">
            <a:spLocks noGrp="1"/>
          </p:cNvSpPr>
          <p:nvPr>
            <p:ph type="title"/>
          </p:nvPr>
        </p:nvSpPr>
        <p:spPr>
          <a:xfrm>
            <a:off x="1070488" y="3352800"/>
            <a:ext cx="235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526" name="Google Shape;1526;p24"/>
          <p:cNvSpPr txBox="1">
            <a:spLocks noGrp="1"/>
          </p:cNvSpPr>
          <p:nvPr>
            <p:ph type="subTitle" idx="1"/>
          </p:nvPr>
        </p:nvSpPr>
        <p:spPr>
          <a:xfrm>
            <a:off x="1068088" y="3840480"/>
            <a:ext cx="2358000" cy="1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527" name="Google Shape;1527;p24"/>
          <p:cNvSpPr txBox="1">
            <a:spLocks noGrp="1"/>
          </p:cNvSpPr>
          <p:nvPr>
            <p:ph type="title" idx="2"/>
          </p:nvPr>
        </p:nvSpPr>
        <p:spPr>
          <a:xfrm>
            <a:off x="3608829" y="3352800"/>
            <a:ext cx="235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528" name="Google Shape;1528;p24"/>
          <p:cNvSpPr txBox="1">
            <a:spLocks noGrp="1"/>
          </p:cNvSpPr>
          <p:nvPr>
            <p:ph type="subTitle" idx="3"/>
          </p:nvPr>
        </p:nvSpPr>
        <p:spPr>
          <a:xfrm>
            <a:off x="3623829" y="3840480"/>
            <a:ext cx="2353200" cy="1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529" name="Google Shape;1529;p24"/>
          <p:cNvSpPr txBox="1">
            <a:spLocks noGrp="1"/>
          </p:cNvSpPr>
          <p:nvPr>
            <p:ph type="title" idx="4"/>
          </p:nvPr>
        </p:nvSpPr>
        <p:spPr>
          <a:xfrm>
            <a:off x="6147171" y="3352800"/>
            <a:ext cx="2438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530" name="Google Shape;1530;p24"/>
          <p:cNvSpPr txBox="1">
            <a:spLocks noGrp="1"/>
          </p:cNvSpPr>
          <p:nvPr>
            <p:ph type="subTitle" idx="5"/>
          </p:nvPr>
        </p:nvSpPr>
        <p:spPr>
          <a:xfrm>
            <a:off x="6189771" y="3840480"/>
            <a:ext cx="2353200" cy="1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531" name="Google Shape;1531;p24"/>
          <p:cNvSpPr txBox="1">
            <a:spLocks noGrp="1"/>
          </p:cNvSpPr>
          <p:nvPr>
            <p:ph type="title" idx="6"/>
          </p:nvPr>
        </p:nvSpPr>
        <p:spPr>
          <a:xfrm>
            <a:off x="8770712" y="3352800"/>
            <a:ext cx="235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532" name="Google Shape;1532;p24"/>
          <p:cNvSpPr txBox="1">
            <a:spLocks noGrp="1"/>
          </p:cNvSpPr>
          <p:nvPr>
            <p:ph type="subTitle" idx="7"/>
          </p:nvPr>
        </p:nvSpPr>
        <p:spPr>
          <a:xfrm>
            <a:off x="8770712" y="3840480"/>
            <a:ext cx="2353200" cy="1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533" name="Google Shape;1533;p24"/>
          <p:cNvSpPr txBox="1">
            <a:spLocks noGrp="1"/>
          </p:cNvSpPr>
          <p:nvPr>
            <p:ph type="title" idx="8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534" name="Google Shape;1534;p24"/>
          <p:cNvSpPr/>
          <p:nvPr/>
        </p:nvSpPr>
        <p:spPr>
          <a:xfrm flipH="1">
            <a:off x="-954399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24"/>
          <p:cNvSpPr/>
          <p:nvPr/>
        </p:nvSpPr>
        <p:spPr>
          <a:xfrm flipH="1">
            <a:off x="5247998" y="59140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24"/>
          <p:cNvSpPr/>
          <p:nvPr/>
        </p:nvSpPr>
        <p:spPr>
          <a:xfrm flipH="1">
            <a:off x="6393642" y="66052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7" name="Google Shape;1537;p24"/>
          <p:cNvGrpSpPr/>
          <p:nvPr/>
        </p:nvGrpSpPr>
        <p:grpSpPr>
          <a:xfrm>
            <a:off x="333183" y="6272867"/>
            <a:ext cx="330325" cy="585148"/>
            <a:chOff x="11698550" y="1830825"/>
            <a:chExt cx="810150" cy="1435124"/>
          </a:xfrm>
        </p:grpSpPr>
        <p:pic>
          <p:nvPicPr>
            <p:cNvPr id="1538" name="Google Shape;1538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39" name="Google Shape;1539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47" name="Google Shape;1547;p24"/>
          <p:cNvGrpSpPr/>
          <p:nvPr/>
        </p:nvGrpSpPr>
        <p:grpSpPr>
          <a:xfrm>
            <a:off x="7974791" y="6382213"/>
            <a:ext cx="689528" cy="492787"/>
            <a:chOff x="2453268" y="4628098"/>
            <a:chExt cx="517146" cy="369590"/>
          </a:xfrm>
        </p:grpSpPr>
        <p:pic>
          <p:nvPicPr>
            <p:cNvPr id="1548" name="Google Shape;1548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9" name="Google Shape;1549;p2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550" name="Google Shape;1550;p2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52" name="Google Shape;1552;p24"/>
          <p:cNvGrpSpPr/>
          <p:nvPr/>
        </p:nvGrpSpPr>
        <p:grpSpPr>
          <a:xfrm>
            <a:off x="785816" y="6183967"/>
            <a:ext cx="330325" cy="585148"/>
            <a:chOff x="11698550" y="1830825"/>
            <a:chExt cx="810150" cy="1435124"/>
          </a:xfrm>
        </p:grpSpPr>
        <p:pic>
          <p:nvPicPr>
            <p:cNvPr id="1553" name="Google Shape;155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4" name="Google Shape;155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55" name="Google Shape;155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62" name="Google Shape;1562;p24"/>
          <p:cNvGrpSpPr/>
          <p:nvPr/>
        </p:nvGrpSpPr>
        <p:grpSpPr>
          <a:xfrm>
            <a:off x="10360683" y="5598834"/>
            <a:ext cx="330325" cy="585148"/>
            <a:chOff x="11698550" y="1830825"/>
            <a:chExt cx="810150" cy="1435124"/>
          </a:xfrm>
        </p:grpSpPr>
        <p:pic>
          <p:nvPicPr>
            <p:cNvPr id="1563" name="Google Shape;156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64" name="Google Shape;156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65" name="Google Shape;156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72" name="Google Shape;1572;p24"/>
          <p:cNvGrpSpPr/>
          <p:nvPr/>
        </p:nvGrpSpPr>
        <p:grpSpPr>
          <a:xfrm>
            <a:off x="9782167" y="5598834"/>
            <a:ext cx="330325" cy="585148"/>
            <a:chOff x="11698550" y="1830825"/>
            <a:chExt cx="810150" cy="1435124"/>
          </a:xfrm>
        </p:grpSpPr>
        <p:pic>
          <p:nvPicPr>
            <p:cNvPr id="1573" name="Google Shape;157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74" name="Google Shape;157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75" name="Google Shape;157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82" name="Google Shape;1582;p24"/>
          <p:cNvGrpSpPr/>
          <p:nvPr/>
        </p:nvGrpSpPr>
        <p:grpSpPr>
          <a:xfrm>
            <a:off x="6327767" y="6272867"/>
            <a:ext cx="330325" cy="585148"/>
            <a:chOff x="11698550" y="1830825"/>
            <a:chExt cx="810150" cy="1435124"/>
          </a:xfrm>
        </p:grpSpPr>
        <p:pic>
          <p:nvPicPr>
            <p:cNvPr id="1583" name="Google Shape;158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4" name="Google Shape;158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85" name="Google Shape;158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92" name="Google Shape;1592;p24"/>
          <p:cNvGrpSpPr/>
          <p:nvPr/>
        </p:nvGrpSpPr>
        <p:grpSpPr>
          <a:xfrm>
            <a:off x="5930834" y="6437967"/>
            <a:ext cx="330325" cy="585148"/>
            <a:chOff x="11698550" y="1830825"/>
            <a:chExt cx="810150" cy="1435124"/>
          </a:xfrm>
        </p:grpSpPr>
        <p:pic>
          <p:nvPicPr>
            <p:cNvPr id="1593" name="Google Shape;159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4" name="Google Shape;159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95" name="Google Shape;159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602" name="Google Shape;1602;p24"/>
          <p:cNvPicPr preferRelativeResize="0"/>
          <p:nvPr/>
        </p:nvPicPr>
        <p:blipFill rotWithShape="1">
          <a:blip r:embed="rId4">
            <a:alphaModFix/>
          </a:blip>
          <a:srcRect r="21266"/>
          <a:stretch/>
        </p:blipFill>
        <p:spPr>
          <a:xfrm>
            <a:off x="11063733" y="5020901"/>
            <a:ext cx="1128267" cy="18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3" name="Google Shape;1603;p24"/>
          <p:cNvGrpSpPr/>
          <p:nvPr/>
        </p:nvGrpSpPr>
        <p:grpSpPr>
          <a:xfrm rot="4668655" flipH="1">
            <a:off x="159336" y="-10695"/>
            <a:ext cx="1274323" cy="1863688"/>
            <a:chOff x="5535375" y="4092625"/>
            <a:chExt cx="946500" cy="1384250"/>
          </a:xfrm>
        </p:grpSpPr>
        <p:sp>
          <p:nvSpPr>
            <p:cNvPr id="1604" name="Google Shape;1604;p2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24"/>
          <p:cNvGrpSpPr/>
          <p:nvPr/>
        </p:nvGrpSpPr>
        <p:grpSpPr>
          <a:xfrm>
            <a:off x="2461058" y="5644997"/>
            <a:ext cx="1058783" cy="1013743"/>
            <a:chOff x="4704823" y="3900219"/>
            <a:chExt cx="815787" cy="781084"/>
          </a:xfrm>
        </p:grpSpPr>
        <p:pic>
          <p:nvPicPr>
            <p:cNvPr id="1615" name="Google Shape;1615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6" name="Google Shape;1616;p24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617" name="Google Shape;1617;p24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24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24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24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24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24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24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24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24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24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24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24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24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24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24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24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24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24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24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24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24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2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2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2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2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642" name="Google Shape;16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6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63BA-009B-40CC-943E-2D1D13A82433}" type="datetimeFigureOut">
              <a:rPr lang="lt-LT" smtClean="0"/>
              <a:t>2022-12-14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1E10-7076-4927-ADC9-6EB20D11D8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53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Google Shape;1644;p2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2698320" y="2106241"/>
            <a:ext cx="235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1"/>
          </p:nvPr>
        </p:nvSpPr>
        <p:spPr>
          <a:xfrm>
            <a:off x="2698315" y="2569532"/>
            <a:ext cx="280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title" idx="2"/>
          </p:nvPr>
        </p:nvSpPr>
        <p:spPr>
          <a:xfrm>
            <a:off x="2698320" y="4138792"/>
            <a:ext cx="235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3"/>
          </p:nvPr>
        </p:nvSpPr>
        <p:spPr>
          <a:xfrm>
            <a:off x="2698315" y="4602084"/>
            <a:ext cx="280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title" idx="4"/>
          </p:nvPr>
        </p:nvSpPr>
        <p:spPr>
          <a:xfrm>
            <a:off x="8095823" y="2094092"/>
            <a:ext cx="2438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5"/>
          </p:nvPr>
        </p:nvSpPr>
        <p:spPr>
          <a:xfrm>
            <a:off x="8095816" y="2557383"/>
            <a:ext cx="2809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title" idx="6"/>
          </p:nvPr>
        </p:nvSpPr>
        <p:spPr>
          <a:xfrm>
            <a:off x="8098423" y="4150941"/>
            <a:ext cx="235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652" name="Google Shape;1652;p25"/>
          <p:cNvSpPr txBox="1">
            <a:spLocks noGrp="1"/>
          </p:cNvSpPr>
          <p:nvPr>
            <p:ph type="subTitle" idx="7"/>
          </p:nvPr>
        </p:nvSpPr>
        <p:spPr>
          <a:xfrm>
            <a:off x="8098423" y="4614236"/>
            <a:ext cx="280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653" name="Google Shape;1653;p25"/>
          <p:cNvSpPr txBox="1">
            <a:spLocks noGrp="1"/>
          </p:cNvSpPr>
          <p:nvPr>
            <p:ph type="title" idx="8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654" name="Google Shape;1654;p25"/>
          <p:cNvSpPr/>
          <p:nvPr/>
        </p:nvSpPr>
        <p:spPr>
          <a:xfrm>
            <a:off x="3835167" y="5914062"/>
            <a:ext cx="5680255" cy="90298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25"/>
          <p:cNvSpPr/>
          <p:nvPr/>
        </p:nvSpPr>
        <p:spPr>
          <a:xfrm>
            <a:off x="5364401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25"/>
          <p:cNvSpPr/>
          <p:nvPr/>
        </p:nvSpPr>
        <p:spPr>
          <a:xfrm>
            <a:off x="-954399" y="59140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7" name="Google Shape;1657;p25"/>
          <p:cNvGrpSpPr/>
          <p:nvPr/>
        </p:nvGrpSpPr>
        <p:grpSpPr>
          <a:xfrm>
            <a:off x="320483" y="6069667"/>
            <a:ext cx="330325" cy="585148"/>
            <a:chOff x="11698550" y="1830825"/>
            <a:chExt cx="810150" cy="1435124"/>
          </a:xfrm>
        </p:grpSpPr>
        <p:pic>
          <p:nvPicPr>
            <p:cNvPr id="1658" name="Google Shape;165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59" name="Google Shape;165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60" name="Google Shape;166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67" name="Google Shape;1667;p25"/>
          <p:cNvGrpSpPr/>
          <p:nvPr/>
        </p:nvGrpSpPr>
        <p:grpSpPr>
          <a:xfrm>
            <a:off x="785816" y="5942667"/>
            <a:ext cx="330325" cy="585148"/>
            <a:chOff x="11698550" y="1830825"/>
            <a:chExt cx="810150" cy="1435124"/>
          </a:xfrm>
        </p:grpSpPr>
        <p:pic>
          <p:nvPicPr>
            <p:cNvPr id="1668" name="Google Shape;166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9" name="Google Shape;166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70" name="Google Shape;167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77" name="Google Shape;1677;p25"/>
          <p:cNvGrpSpPr/>
          <p:nvPr/>
        </p:nvGrpSpPr>
        <p:grpSpPr>
          <a:xfrm>
            <a:off x="6671816" y="5687734"/>
            <a:ext cx="330325" cy="585148"/>
            <a:chOff x="11698550" y="1830825"/>
            <a:chExt cx="810150" cy="1435124"/>
          </a:xfrm>
        </p:grpSpPr>
        <p:pic>
          <p:nvPicPr>
            <p:cNvPr id="1678" name="Google Shape;167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79" name="Google Shape;167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80" name="Google Shape;168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87" name="Google Shape;1687;p25"/>
          <p:cNvGrpSpPr/>
          <p:nvPr/>
        </p:nvGrpSpPr>
        <p:grpSpPr>
          <a:xfrm>
            <a:off x="6137267" y="5687734"/>
            <a:ext cx="330325" cy="585148"/>
            <a:chOff x="11698550" y="1830825"/>
            <a:chExt cx="810150" cy="1435124"/>
          </a:xfrm>
        </p:grpSpPr>
        <p:pic>
          <p:nvPicPr>
            <p:cNvPr id="1688" name="Google Shape;168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9" name="Google Shape;168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90" name="Google Shape;169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97" name="Google Shape;1697;p25"/>
          <p:cNvGrpSpPr/>
          <p:nvPr/>
        </p:nvGrpSpPr>
        <p:grpSpPr>
          <a:xfrm>
            <a:off x="10212891" y="6471113"/>
            <a:ext cx="689528" cy="492787"/>
            <a:chOff x="2453268" y="4628098"/>
            <a:chExt cx="517146" cy="369590"/>
          </a:xfrm>
        </p:grpSpPr>
        <p:pic>
          <p:nvPicPr>
            <p:cNvPr id="1698" name="Google Shape;169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9" name="Google Shape;1699;p25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700" name="Google Shape;1700;p25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5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702" name="Google Shape;1702;p25"/>
          <p:cNvPicPr preferRelativeResize="0"/>
          <p:nvPr/>
        </p:nvPicPr>
        <p:blipFill rotWithShape="1">
          <a:blip r:embed="rId4">
            <a:alphaModFix/>
          </a:blip>
          <a:srcRect r="27081"/>
          <a:stretch/>
        </p:blipFill>
        <p:spPr>
          <a:xfrm>
            <a:off x="11177534" y="4326401"/>
            <a:ext cx="1014468" cy="253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3" name="Google Shape;1703;p25"/>
          <p:cNvGrpSpPr/>
          <p:nvPr/>
        </p:nvGrpSpPr>
        <p:grpSpPr>
          <a:xfrm>
            <a:off x="0" y="-101600"/>
            <a:ext cx="12185600" cy="910800"/>
            <a:chOff x="0" y="-76200"/>
            <a:chExt cx="9139200" cy="683100"/>
          </a:xfrm>
        </p:grpSpPr>
        <p:pic>
          <p:nvPicPr>
            <p:cNvPr id="1704" name="Google Shape;1704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29196" y="-76200"/>
              <a:ext cx="2778409" cy="258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5" name="Google Shape;1705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0" y="-76200"/>
              <a:ext cx="2299150" cy="68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6" name="Google Shape;1706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6915950" y="-76200"/>
              <a:ext cx="2223250" cy="68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7" name="Google Shape;170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48496" y="-76200"/>
              <a:ext cx="2778409" cy="2581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64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" name="Google Shape;1709;p2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26"/>
          <p:cNvSpPr txBox="1">
            <a:spLocks noGrp="1"/>
          </p:cNvSpPr>
          <p:nvPr>
            <p:ph type="title"/>
          </p:nvPr>
        </p:nvSpPr>
        <p:spPr>
          <a:xfrm>
            <a:off x="2906384" y="1802593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11" name="Google Shape;1711;p26"/>
          <p:cNvSpPr txBox="1">
            <a:spLocks noGrp="1"/>
          </p:cNvSpPr>
          <p:nvPr>
            <p:ph type="subTitle" idx="1"/>
          </p:nvPr>
        </p:nvSpPr>
        <p:spPr>
          <a:xfrm>
            <a:off x="2906384" y="2279827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12" name="Google Shape;1712;p26"/>
          <p:cNvSpPr txBox="1">
            <a:spLocks noGrp="1"/>
          </p:cNvSpPr>
          <p:nvPr>
            <p:ph type="title" idx="2"/>
          </p:nvPr>
        </p:nvSpPr>
        <p:spPr>
          <a:xfrm>
            <a:off x="7896217" y="1802593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13" name="Google Shape;1713;p26"/>
          <p:cNvSpPr txBox="1">
            <a:spLocks noGrp="1"/>
          </p:cNvSpPr>
          <p:nvPr>
            <p:ph type="subTitle" idx="3"/>
          </p:nvPr>
        </p:nvSpPr>
        <p:spPr>
          <a:xfrm>
            <a:off x="7896217" y="2279827"/>
            <a:ext cx="290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14" name="Google Shape;1714;p26"/>
          <p:cNvSpPr txBox="1">
            <a:spLocks noGrp="1"/>
          </p:cNvSpPr>
          <p:nvPr>
            <p:ph type="title" idx="4"/>
          </p:nvPr>
        </p:nvSpPr>
        <p:spPr>
          <a:xfrm>
            <a:off x="2906384" y="3348068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15" name="Google Shape;1715;p26"/>
          <p:cNvSpPr txBox="1">
            <a:spLocks noGrp="1"/>
          </p:cNvSpPr>
          <p:nvPr>
            <p:ph type="subTitle" idx="5"/>
          </p:nvPr>
        </p:nvSpPr>
        <p:spPr>
          <a:xfrm>
            <a:off x="2906384" y="3824328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16" name="Google Shape;1716;p26"/>
          <p:cNvSpPr txBox="1">
            <a:spLocks noGrp="1"/>
          </p:cNvSpPr>
          <p:nvPr>
            <p:ph type="title" idx="6"/>
          </p:nvPr>
        </p:nvSpPr>
        <p:spPr>
          <a:xfrm>
            <a:off x="7896217" y="3348068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17" name="Google Shape;1717;p26"/>
          <p:cNvSpPr txBox="1">
            <a:spLocks noGrp="1"/>
          </p:cNvSpPr>
          <p:nvPr>
            <p:ph type="subTitle" idx="7"/>
          </p:nvPr>
        </p:nvSpPr>
        <p:spPr>
          <a:xfrm>
            <a:off x="7896217" y="3824328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18" name="Google Shape;1718;p26"/>
          <p:cNvSpPr txBox="1">
            <a:spLocks noGrp="1"/>
          </p:cNvSpPr>
          <p:nvPr>
            <p:ph type="title" idx="8"/>
          </p:nvPr>
        </p:nvSpPr>
        <p:spPr>
          <a:xfrm>
            <a:off x="7896217" y="4893544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19" name="Google Shape;1719;p26"/>
          <p:cNvSpPr txBox="1">
            <a:spLocks noGrp="1"/>
          </p:cNvSpPr>
          <p:nvPr>
            <p:ph type="subTitle" idx="9"/>
          </p:nvPr>
        </p:nvSpPr>
        <p:spPr>
          <a:xfrm>
            <a:off x="7896217" y="5370777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20" name="Google Shape;1720;p26"/>
          <p:cNvSpPr txBox="1">
            <a:spLocks noGrp="1"/>
          </p:cNvSpPr>
          <p:nvPr>
            <p:ph type="title" idx="13"/>
          </p:nvPr>
        </p:nvSpPr>
        <p:spPr>
          <a:xfrm>
            <a:off x="2906384" y="4893544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21" name="Google Shape;1721;p26"/>
          <p:cNvSpPr txBox="1">
            <a:spLocks noGrp="1"/>
          </p:cNvSpPr>
          <p:nvPr>
            <p:ph type="subTitle" idx="14"/>
          </p:nvPr>
        </p:nvSpPr>
        <p:spPr>
          <a:xfrm>
            <a:off x="2906384" y="5370777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22" name="Google Shape;1722;p26"/>
          <p:cNvSpPr txBox="1">
            <a:spLocks noGrp="1"/>
          </p:cNvSpPr>
          <p:nvPr>
            <p:ph type="title" idx="15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23" name="Google Shape;1723;p26"/>
          <p:cNvSpPr/>
          <p:nvPr/>
        </p:nvSpPr>
        <p:spPr>
          <a:xfrm>
            <a:off x="0" y="6531466"/>
            <a:ext cx="4366821" cy="3150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26"/>
          <p:cNvSpPr/>
          <p:nvPr/>
        </p:nvSpPr>
        <p:spPr>
          <a:xfrm>
            <a:off x="2808851" y="6351560"/>
            <a:ext cx="1772093" cy="50245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26"/>
          <p:cNvSpPr/>
          <p:nvPr/>
        </p:nvSpPr>
        <p:spPr>
          <a:xfrm>
            <a:off x="7201127" y="6233567"/>
            <a:ext cx="4990528" cy="64637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26"/>
          <p:cNvSpPr/>
          <p:nvPr/>
        </p:nvSpPr>
        <p:spPr>
          <a:xfrm>
            <a:off x="4797756" y="6300701"/>
            <a:ext cx="452752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7" name="Google Shape;1727;p26"/>
          <p:cNvGrpSpPr/>
          <p:nvPr/>
        </p:nvGrpSpPr>
        <p:grpSpPr>
          <a:xfrm>
            <a:off x="493716" y="6171267"/>
            <a:ext cx="330325" cy="585148"/>
            <a:chOff x="11698550" y="1830825"/>
            <a:chExt cx="810150" cy="1435124"/>
          </a:xfrm>
        </p:grpSpPr>
        <p:pic>
          <p:nvPicPr>
            <p:cNvPr id="1728" name="Google Shape;1728;p2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29" name="Google Shape;1729;p2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30" name="Google Shape;1730;p2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37" name="Google Shape;1737;p26"/>
          <p:cNvGrpSpPr/>
          <p:nvPr/>
        </p:nvGrpSpPr>
        <p:grpSpPr>
          <a:xfrm>
            <a:off x="5554400" y="6171267"/>
            <a:ext cx="330325" cy="585148"/>
            <a:chOff x="11698550" y="1830825"/>
            <a:chExt cx="810150" cy="1435124"/>
          </a:xfrm>
        </p:grpSpPr>
        <p:pic>
          <p:nvPicPr>
            <p:cNvPr id="1738" name="Google Shape;1738;p2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39" name="Google Shape;1739;p2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40" name="Google Shape;1740;p2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2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747" name="Google Shape;1747;p26"/>
          <p:cNvPicPr preferRelativeResize="0"/>
          <p:nvPr/>
        </p:nvPicPr>
        <p:blipFill rotWithShape="1">
          <a:blip r:embed="rId4">
            <a:alphaModFix/>
          </a:blip>
          <a:srcRect r="20936"/>
          <a:stretch/>
        </p:blipFill>
        <p:spPr>
          <a:xfrm>
            <a:off x="11105034" y="4356201"/>
            <a:ext cx="1086967" cy="2501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8" name="Google Shape;1748;p26"/>
          <p:cNvGrpSpPr/>
          <p:nvPr/>
        </p:nvGrpSpPr>
        <p:grpSpPr>
          <a:xfrm>
            <a:off x="-176376" y="4101565"/>
            <a:ext cx="1274368" cy="1863755"/>
            <a:chOff x="5535375" y="4092625"/>
            <a:chExt cx="946500" cy="1384250"/>
          </a:xfrm>
        </p:grpSpPr>
        <p:sp>
          <p:nvSpPr>
            <p:cNvPr id="1749" name="Google Shape;1749;p26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6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6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26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26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6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6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6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59" name="Google Shape;1759;p26"/>
          <p:cNvPicPr preferRelativeResize="0"/>
          <p:nvPr/>
        </p:nvPicPr>
        <p:blipFill rotWithShape="1">
          <a:blip r:embed="rId5">
            <a:alphaModFix/>
          </a:blip>
          <a:srcRect r="15268"/>
          <a:stretch/>
        </p:blipFill>
        <p:spPr>
          <a:xfrm flipH="1">
            <a:off x="4" y="-137800"/>
            <a:ext cx="3229233" cy="11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5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7"/>
          <p:cNvSpPr txBox="1">
            <a:spLocks noGrp="1"/>
          </p:cNvSpPr>
          <p:nvPr>
            <p:ph type="title"/>
          </p:nvPr>
        </p:nvSpPr>
        <p:spPr>
          <a:xfrm>
            <a:off x="1093225" y="2513793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1"/>
          </p:nvPr>
        </p:nvSpPr>
        <p:spPr>
          <a:xfrm>
            <a:off x="966425" y="2991027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title" idx="2"/>
          </p:nvPr>
        </p:nvSpPr>
        <p:spPr>
          <a:xfrm>
            <a:off x="4772000" y="2513793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3"/>
          </p:nvPr>
        </p:nvSpPr>
        <p:spPr>
          <a:xfrm>
            <a:off x="4645000" y="2991027"/>
            <a:ext cx="290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title" idx="4"/>
          </p:nvPr>
        </p:nvSpPr>
        <p:spPr>
          <a:xfrm>
            <a:off x="1093225" y="4871095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5"/>
          </p:nvPr>
        </p:nvSpPr>
        <p:spPr>
          <a:xfrm>
            <a:off x="966425" y="5348328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title" idx="6"/>
          </p:nvPr>
        </p:nvSpPr>
        <p:spPr>
          <a:xfrm>
            <a:off x="4772000" y="4871095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subTitle" idx="7"/>
          </p:nvPr>
        </p:nvSpPr>
        <p:spPr>
          <a:xfrm>
            <a:off x="4645200" y="5348328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70" name="Google Shape;1770;p27"/>
          <p:cNvSpPr txBox="1">
            <a:spLocks noGrp="1"/>
          </p:cNvSpPr>
          <p:nvPr>
            <p:ph type="title" idx="8"/>
          </p:nvPr>
        </p:nvSpPr>
        <p:spPr>
          <a:xfrm>
            <a:off x="8450775" y="4871095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71" name="Google Shape;1771;p27"/>
          <p:cNvSpPr txBox="1">
            <a:spLocks noGrp="1"/>
          </p:cNvSpPr>
          <p:nvPr>
            <p:ph type="subTitle" idx="9"/>
          </p:nvPr>
        </p:nvSpPr>
        <p:spPr>
          <a:xfrm>
            <a:off x="8323975" y="5348328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72" name="Google Shape;1772;p27"/>
          <p:cNvSpPr txBox="1">
            <a:spLocks noGrp="1"/>
          </p:cNvSpPr>
          <p:nvPr>
            <p:ph type="title" idx="13"/>
          </p:nvPr>
        </p:nvSpPr>
        <p:spPr>
          <a:xfrm>
            <a:off x="8450775" y="2513811"/>
            <a:ext cx="26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73" name="Google Shape;1773;p27"/>
          <p:cNvSpPr txBox="1">
            <a:spLocks noGrp="1"/>
          </p:cNvSpPr>
          <p:nvPr>
            <p:ph type="subTitle" idx="14"/>
          </p:nvPr>
        </p:nvSpPr>
        <p:spPr>
          <a:xfrm>
            <a:off x="8323975" y="2991044"/>
            <a:ext cx="2901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774" name="Google Shape;1774;p27"/>
          <p:cNvSpPr txBox="1">
            <a:spLocks noGrp="1"/>
          </p:cNvSpPr>
          <p:nvPr>
            <p:ph type="title" idx="15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775" name="Google Shape;1775;p27"/>
          <p:cNvSpPr/>
          <p:nvPr/>
        </p:nvSpPr>
        <p:spPr>
          <a:xfrm flipH="1">
            <a:off x="8701676" y="6612097"/>
            <a:ext cx="3490329" cy="26780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6" name="Google Shape;1776;p27"/>
          <p:cNvSpPr/>
          <p:nvPr/>
        </p:nvSpPr>
        <p:spPr>
          <a:xfrm flipH="1">
            <a:off x="8464114" y="6452853"/>
            <a:ext cx="1970151" cy="42704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7" name="Google Shape;1777;p27"/>
          <p:cNvSpPr/>
          <p:nvPr/>
        </p:nvSpPr>
        <p:spPr>
          <a:xfrm flipH="1">
            <a:off x="5" y="6132567"/>
            <a:ext cx="5549953" cy="74733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8" name="Google Shape;1778;p27"/>
          <p:cNvSpPr/>
          <p:nvPr/>
        </p:nvSpPr>
        <p:spPr>
          <a:xfrm flipH="1">
            <a:off x="3187730" y="6406170"/>
            <a:ext cx="5034831" cy="47372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79" name="Google Shape;1779;p27"/>
          <p:cNvGrpSpPr/>
          <p:nvPr/>
        </p:nvGrpSpPr>
        <p:grpSpPr>
          <a:xfrm>
            <a:off x="536383" y="6069667"/>
            <a:ext cx="330325" cy="585148"/>
            <a:chOff x="11698550" y="1830825"/>
            <a:chExt cx="810150" cy="1435124"/>
          </a:xfrm>
        </p:grpSpPr>
        <p:pic>
          <p:nvPicPr>
            <p:cNvPr id="1780" name="Google Shape;178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81" name="Google Shape;178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82" name="Google Shape;178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89" name="Google Shape;1789;p27"/>
          <p:cNvGrpSpPr/>
          <p:nvPr/>
        </p:nvGrpSpPr>
        <p:grpSpPr>
          <a:xfrm>
            <a:off x="11643383" y="6272867"/>
            <a:ext cx="330325" cy="585148"/>
            <a:chOff x="11698550" y="1830825"/>
            <a:chExt cx="810150" cy="1435124"/>
          </a:xfrm>
        </p:grpSpPr>
        <p:pic>
          <p:nvPicPr>
            <p:cNvPr id="1790" name="Google Shape;179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1" name="Google Shape;179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92" name="Google Shape;179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799" name="Google Shape;17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67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733" y="-98767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534933" y="-86067"/>
            <a:ext cx="26480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7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2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28"/>
          <p:cNvSpPr txBox="1">
            <a:spLocks noGrp="1"/>
          </p:cNvSpPr>
          <p:nvPr>
            <p:ph type="title" hasCustomPrompt="1"/>
          </p:nvPr>
        </p:nvSpPr>
        <p:spPr>
          <a:xfrm>
            <a:off x="2964800" y="712280"/>
            <a:ext cx="62624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5" name="Google Shape;1805;p28"/>
          <p:cNvSpPr txBox="1">
            <a:spLocks noGrp="1"/>
          </p:cNvSpPr>
          <p:nvPr>
            <p:ph type="subTitle" idx="1"/>
          </p:nvPr>
        </p:nvSpPr>
        <p:spPr>
          <a:xfrm>
            <a:off x="2964800" y="1610177"/>
            <a:ext cx="626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806" name="Google Shape;1806;p28"/>
          <p:cNvSpPr txBox="1">
            <a:spLocks noGrp="1"/>
          </p:cNvSpPr>
          <p:nvPr>
            <p:ph type="title" idx="2" hasCustomPrompt="1"/>
          </p:nvPr>
        </p:nvSpPr>
        <p:spPr>
          <a:xfrm>
            <a:off x="2188000" y="2722155"/>
            <a:ext cx="7816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7" name="Google Shape;1807;p28"/>
          <p:cNvSpPr txBox="1">
            <a:spLocks noGrp="1"/>
          </p:cNvSpPr>
          <p:nvPr>
            <p:ph type="subTitle" idx="3"/>
          </p:nvPr>
        </p:nvSpPr>
        <p:spPr>
          <a:xfrm>
            <a:off x="2964800" y="3634149"/>
            <a:ext cx="626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808" name="Google Shape;1808;p28"/>
          <p:cNvSpPr txBox="1">
            <a:spLocks noGrp="1"/>
          </p:cNvSpPr>
          <p:nvPr>
            <p:ph type="title" idx="4" hasCustomPrompt="1"/>
          </p:nvPr>
        </p:nvSpPr>
        <p:spPr>
          <a:xfrm>
            <a:off x="2440000" y="4732028"/>
            <a:ext cx="7312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9" name="Google Shape;1809;p28"/>
          <p:cNvSpPr txBox="1">
            <a:spLocks noGrp="1"/>
          </p:cNvSpPr>
          <p:nvPr>
            <p:ph type="subTitle" idx="5"/>
          </p:nvPr>
        </p:nvSpPr>
        <p:spPr>
          <a:xfrm>
            <a:off x="2659000" y="5658120"/>
            <a:ext cx="68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810" name="Google Shape;1810;p28"/>
          <p:cNvSpPr/>
          <p:nvPr/>
        </p:nvSpPr>
        <p:spPr>
          <a:xfrm>
            <a:off x="4837359" y="6234233"/>
            <a:ext cx="8001351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28"/>
          <p:cNvSpPr/>
          <p:nvPr/>
        </p:nvSpPr>
        <p:spPr>
          <a:xfrm>
            <a:off x="-646707" y="6405041"/>
            <a:ext cx="7853676" cy="75768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8"/>
          <p:cNvGrpSpPr/>
          <p:nvPr/>
        </p:nvGrpSpPr>
        <p:grpSpPr>
          <a:xfrm>
            <a:off x="1006283" y="6272867"/>
            <a:ext cx="330325" cy="585148"/>
            <a:chOff x="11698550" y="1830825"/>
            <a:chExt cx="810150" cy="1435124"/>
          </a:xfrm>
        </p:grpSpPr>
        <p:pic>
          <p:nvPicPr>
            <p:cNvPr id="1813" name="Google Shape;181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4" name="Google Shape;1814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15" name="Google Shape;1815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22" name="Google Shape;1822;p28"/>
          <p:cNvGrpSpPr/>
          <p:nvPr/>
        </p:nvGrpSpPr>
        <p:grpSpPr>
          <a:xfrm>
            <a:off x="4507691" y="6420313"/>
            <a:ext cx="689528" cy="492787"/>
            <a:chOff x="2453268" y="4628098"/>
            <a:chExt cx="517146" cy="369590"/>
          </a:xfrm>
        </p:grpSpPr>
        <p:pic>
          <p:nvPicPr>
            <p:cNvPr id="1823" name="Google Shape;182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4" name="Google Shape;1824;p2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825" name="Google Shape;1825;p2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27" name="Google Shape;1827;p28"/>
          <p:cNvGrpSpPr/>
          <p:nvPr/>
        </p:nvGrpSpPr>
        <p:grpSpPr>
          <a:xfrm>
            <a:off x="1611316" y="6132567"/>
            <a:ext cx="330325" cy="585148"/>
            <a:chOff x="11698550" y="1830825"/>
            <a:chExt cx="810150" cy="1435124"/>
          </a:xfrm>
        </p:grpSpPr>
        <p:pic>
          <p:nvPicPr>
            <p:cNvPr id="1828" name="Google Shape;182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9" name="Google Shape;182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37" name="Google Shape;1837;p28"/>
          <p:cNvGrpSpPr/>
          <p:nvPr/>
        </p:nvGrpSpPr>
        <p:grpSpPr>
          <a:xfrm>
            <a:off x="10843283" y="6183967"/>
            <a:ext cx="330325" cy="585148"/>
            <a:chOff x="11698550" y="1830825"/>
            <a:chExt cx="810150" cy="1435124"/>
          </a:xfrm>
        </p:grpSpPr>
        <p:pic>
          <p:nvPicPr>
            <p:cNvPr id="1838" name="Google Shape;183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39" name="Google Shape;183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40" name="Google Shape;184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47" name="Google Shape;1847;p28"/>
          <p:cNvGrpSpPr/>
          <p:nvPr/>
        </p:nvGrpSpPr>
        <p:grpSpPr>
          <a:xfrm>
            <a:off x="10353667" y="6056034"/>
            <a:ext cx="330325" cy="585148"/>
            <a:chOff x="11698550" y="1830825"/>
            <a:chExt cx="810150" cy="1435124"/>
          </a:xfrm>
        </p:grpSpPr>
        <p:pic>
          <p:nvPicPr>
            <p:cNvPr id="1848" name="Google Shape;184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9" name="Google Shape;184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50" name="Google Shape;185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857" name="Google Shape;18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9988" y="4121734"/>
            <a:ext cx="1829299" cy="27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737249" y="-137800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1" name="Google Shape;1861;p28"/>
          <p:cNvGrpSpPr/>
          <p:nvPr/>
        </p:nvGrpSpPr>
        <p:grpSpPr>
          <a:xfrm rot="4504400" flipH="1">
            <a:off x="60487" y="4888552"/>
            <a:ext cx="1274335" cy="1863705"/>
            <a:chOff x="5535375" y="4092625"/>
            <a:chExt cx="946500" cy="1384250"/>
          </a:xfrm>
        </p:grpSpPr>
        <p:sp>
          <p:nvSpPr>
            <p:cNvPr id="1862" name="Google Shape;1862;p2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7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oogle Shape;1873;p2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29"/>
          <p:cNvSpPr txBox="1">
            <a:spLocks noGrp="1"/>
          </p:cNvSpPr>
          <p:nvPr>
            <p:ph type="title"/>
          </p:nvPr>
        </p:nvSpPr>
        <p:spPr>
          <a:xfrm>
            <a:off x="960000" y="3875708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875" name="Google Shape;1875;p29"/>
          <p:cNvSpPr txBox="1">
            <a:spLocks noGrp="1"/>
          </p:cNvSpPr>
          <p:nvPr>
            <p:ph type="subTitle" idx="1"/>
          </p:nvPr>
        </p:nvSpPr>
        <p:spPr>
          <a:xfrm>
            <a:off x="960000" y="4359863"/>
            <a:ext cx="3074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876" name="Google Shape;1876;p29"/>
          <p:cNvSpPr txBox="1">
            <a:spLocks noGrp="1"/>
          </p:cNvSpPr>
          <p:nvPr>
            <p:ph type="title" idx="2"/>
          </p:nvPr>
        </p:nvSpPr>
        <p:spPr>
          <a:xfrm>
            <a:off x="4559000" y="3875708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877" name="Google Shape;1877;p29"/>
          <p:cNvSpPr txBox="1">
            <a:spLocks noGrp="1"/>
          </p:cNvSpPr>
          <p:nvPr>
            <p:ph type="subTitle" idx="3"/>
          </p:nvPr>
        </p:nvSpPr>
        <p:spPr>
          <a:xfrm>
            <a:off x="4559000" y="4359863"/>
            <a:ext cx="3074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878" name="Google Shape;1878;p29"/>
          <p:cNvSpPr txBox="1">
            <a:spLocks noGrp="1"/>
          </p:cNvSpPr>
          <p:nvPr>
            <p:ph type="title" idx="4"/>
          </p:nvPr>
        </p:nvSpPr>
        <p:spPr>
          <a:xfrm>
            <a:off x="8158063" y="3875708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5"/>
          </p:nvPr>
        </p:nvSpPr>
        <p:spPr>
          <a:xfrm>
            <a:off x="8158063" y="4359863"/>
            <a:ext cx="3074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6" hasCustomPrompt="1"/>
          </p:nvPr>
        </p:nvSpPr>
        <p:spPr>
          <a:xfrm>
            <a:off x="1881800" y="1835480"/>
            <a:ext cx="12304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title" idx="7" hasCustomPrompt="1"/>
          </p:nvPr>
        </p:nvSpPr>
        <p:spPr>
          <a:xfrm>
            <a:off x="5480800" y="1835480"/>
            <a:ext cx="12304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8" hasCustomPrompt="1"/>
          </p:nvPr>
        </p:nvSpPr>
        <p:spPr>
          <a:xfrm>
            <a:off x="9079863" y="1835480"/>
            <a:ext cx="12304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title" idx="9"/>
          </p:nvPr>
        </p:nvSpPr>
        <p:spPr>
          <a:xfrm>
            <a:off x="960000" y="609600"/>
            <a:ext cx="10272000" cy="609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884" name="Google Shape;1884;p29"/>
          <p:cNvSpPr/>
          <p:nvPr/>
        </p:nvSpPr>
        <p:spPr>
          <a:xfrm>
            <a:off x="5053770" y="6065672"/>
            <a:ext cx="5388381" cy="79484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5" name="Google Shape;1885;p29"/>
          <p:cNvSpPr/>
          <p:nvPr/>
        </p:nvSpPr>
        <p:spPr>
          <a:xfrm>
            <a:off x="9011799" y="6151099"/>
            <a:ext cx="3333100" cy="72454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6" name="Google Shape;1886;p29"/>
          <p:cNvSpPr/>
          <p:nvPr/>
        </p:nvSpPr>
        <p:spPr>
          <a:xfrm>
            <a:off x="-143933" y="5806736"/>
            <a:ext cx="7923169" cy="106885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7" name="Google Shape;1887;p29"/>
          <p:cNvGrpSpPr/>
          <p:nvPr/>
        </p:nvGrpSpPr>
        <p:grpSpPr>
          <a:xfrm>
            <a:off x="434783" y="6171267"/>
            <a:ext cx="330325" cy="585148"/>
            <a:chOff x="11698550" y="1830825"/>
            <a:chExt cx="810150" cy="1435124"/>
          </a:xfrm>
        </p:grpSpPr>
        <p:pic>
          <p:nvPicPr>
            <p:cNvPr id="1888" name="Google Shape;188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9" name="Google Shape;188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90" name="Google Shape;189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97" name="Google Shape;1897;p29"/>
          <p:cNvGrpSpPr/>
          <p:nvPr/>
        </p:nvGrpSpPr>
        <p:grpSpPr>
          <a:xfrm>
            <a:off x="887416" y="6082367"/>
            <a:ext cx="330325" cy="585148"/>
            <a:chOff x="11698550" y="1830825"/>
            <a:chExt cx="810150" cy="1435124"/>
          </a:xfrm>
        </p:grpSpPr>
        <p:pic>
          <p:nvPicPr>
            <p:cNvPr id="1898" name="Google Shape;189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9" name="Google Shape;189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00" name="Google Shape;190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07" name="Google Shape;1907;p29"/>
          <p:cNvGrpSpPr/>
          <p:nvPr/>
        </p:nvGrpSpPr>
        <p:grpSpPr>
          <a:xfrm>
            <a:off x="11232016" y="5968067"/>
            <a:ext cx="330325" cy="585148"/>
            <a:chOff x="11698550" y="1830825"/>
            <a:chExt cx="810150" cy="1435124"/>
          </a:xfrm>
        </p:grpSpPr>
        <p:pic>
          <p:nvPicPr>
            <p:cNvPr id="1908" name="Google Shape;190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09" name="Google Shape;190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10" name="Google Shape;191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17" name="Google Shape;1917;p29"/>
          <p:cNvGrpSpPr/>
          <p:nvPr/>
        </p:nvGrpSpPr>
        <p:grpSpPr>
          <a:xfrm>
            <a:off x="11610967" y="6069667"/>
            <a:ext cx="330325" cy="585148"/>
            <a:chOff x="11698550" y="1830825"/>
            <a:chExt cx="810150" cy="1435124"/>
          </a:xfrm>
        </p:grpSpPr>
        <p:pic>
          <p:nvPicPr>
            <p:cNvPr id="1918" name="Google Shape;191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19" name="Google Shape;191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20" name="Google Shape;192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27" name="Google Shape;1927;p29"/>
          <p:cNvGrpSpPr/>
          <p:nvPr/>
        </p:nvGrpSpPr>
        <p:grpSpPr>
          <a:xfrm>
            <a:off x="5168091" y="6230147"/>
            <a:ext cx="689528" cy="492787"/>
            <a:chOff x="2453268" y="4628098"/>
            <a:chExt cx="517146" cy="369590"/>
          </a:xfrm>
        </p:grpSpPr>
        <p:pic>
          <p:nvPicPr>
            <p:cNvPr id="1928" name="Google Shape;192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9" name="Google Shape;1929;p2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930" name="Google Shape;1930;p2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2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932" name="Google Shape;19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748500" y="-103500"/>
            <a:ext cx="47866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Google Shape;1933;p29"/>
          <p:cNvPicPr preferRelativeResize="0"/>
          <p:nvPr/>
        </p:nvPicPr>
        <p:blipFill rotWithShape="1">
          <a:blip r:embed="rId4">
            <a:alphaModFix/>
          </a:blip>
          <a:srcRect r="44493"/>
          <a:stretch/>
        </p:blipFill>
        <p:spPr>
          <a:xfrm>
            <a:off x="9535101" y="-103500"/>
            <a:ext cx="2656900" cy="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03500"/>
            <a:ext cx="4786600" cy="44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8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Google Shape;1936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30"/>
          <p:cNvSpPr txBox="1">
            <a:spLocks noGrp="1"/>
          </p:cNvSpPr>
          <p:nvPr>
            <p:ph type="title"/>
          </p:nvPr>
        </p:nvSpPr>
        <p:spPr>
          <a:xfrm>
            <a:off x="3232800" y="746775"/>
            <a:ext cx="5726400" cy="1164000"/>
          </a:xfrm>
          <a:prstGeom prst="rect">
            <a:avLst/>
          </a:prstGeom>
          <a:effectLst>
            <a:outerShdw blurRad="100013" dist="76200" dir="52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1938" name="Google Shape;1938;p30"/>
          <p:cNvSpPr txBox="1">
            <a:spLocks noGrp="1"/>
          </p:cNvSpPr>
          <p:nvPr>
            <p:ph type="subTitle" idx="1"/>
          </p:nvPr>
        </p:nvSpPr>
        <p:spPr>
          <a:xfrm>
            <a:off x="3806200" y="2121059"/>
            <a:ext cx="457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  <p:sp>
        <p:nvSpPr>
          <p:cNvPr id="1939" name="Google Shape;1939;p30"/>
          <p:cNvSpPr txBox="1"/>
          <p:nvPr/>
        </p:nvSpPr>
        <p:spPr>
          <a:xfrm>
            <a:off x="2353400" y="4548067"/>
            <a:ext cx="74852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0" name="Google Shape;1940;p30"/>
          <p:cNvSpPr/>
          <p:nvPr/>
        </p:nvSpPr>
        <p:spPr>
          <a:xfrm>
            <a:off x="3860567" y="6402034"/>
            <a:ext cx="6460324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30"/>
          <p:cNvSpPr/>
          <p:nvPr/>
        </p:nvSpPr>
        <p:spPr>
          <a:xfrm>
            <a:off x="8149169" y="5516033"/>
            <a:ext cx="4952307" cy="144356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30"/>
          <p:cNvSpPr/>
          <p:nvPr/>
        </p:nvSpPr>
        <p:spPr>
          <a:xfrm>
            <a:off x="-2671229" y="4817534"/>
            <a:ext cx="6832116" cy="204034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30"/>
          <p:cNvSpPr/>
          <p:nvPr/>
        </p:nvSpPr>
        <p:spPr>
          <a:xfrm>
            <a:off x="2222267" y="6402034"/>
            <a:ext cx="3107244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44" name="Google Shape;1944;p30"/>
          <p:cNvGrpSpPr/>
          <p:nvPr/>
        </p:nvGrpSpPr>
        <p:grpSpPr>
          <a:xfrm>
            <a:off x="5751236" y="6267913"/>
            <a:ext cx="689528" cy="492787"/>
            <a:chOff x="2453268" y="4628098"/>
            <a:chExt cx="517146" cy="369590"/>
          </a:xfrm>
        </p:grpSpPr>
        <p:pic>
          <p:nvPicPr>
            <p:cNvPr id="1945" name="Google Shape;1945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6" name="Google Shape;1946;p30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947" name="Google Shape;1947;p30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49" name="Google Shape;1949;p30"/>
          <p:cNvGrpSpPr/>
          <p:nvPr/>
        </p:nvGrpSpPr>
        <p:grpSpPr>
          <a:xfrm>
            <a:off x="11186183" y="5306734"/>
            <a:ext cx="330325" cy="585148"/>
            <a:chOff x="11698550" y="1830825"/>
            <a:chExt cx="810150" cy="1435124"/>
          </a:xfrm>
        </p:grpSpPr>
        <p:pic>
          <p:nvPicPr>
            <p:cNvPr id="1950" name="Google Shape;195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1" name="Google Shape;195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52" name="Google Shape;195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59" name="Google Shape;1959;p30"/>
          <p:cNvGrpSpPr/>
          <p:nvPr/>
        </p:nvGrpSpPr>
        <p:grpSpPr>
          <a:xfrm>
            <a:off x="10747367" y="5128934"/>
            <a:ext cx="330325" cy="585148"/>
            <a:chOff x="11698550" y="1830825"/>
            <a:chExt cx="810150" cy="1435124"/>
          </a:xfrm>
        </p:grpSpPr>
        <p:pic>
          <p:nvPicPr>
            <p:cNvPr id="1960" name="Google Shape;196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1" name="Google Shape;196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62" name="Google Shape;196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69" name="Google Shape;1969;p30"/>
          <p:cNvGrpSpPr/>
          <p:nvPr/>
        </p:nvGrpSpPr>
        <p:grpSpPr>
          <a:xfrm>
            <a:off x="193483" y="4482167"/>
            <a:ext cx="330325" cy="585148"/>
            <a:chOff x="11698550" y="1830825"/>
            <a:chExt cx="810150" cy="1435124"/>
          </a:xfrm>
        </p:grpSpPr>
        <p:pic>
          <p:nvPicPr>
            <p:cNvPr id="1970" name="Google Shape;197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71" name="Google Shape;197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72" name="Google Shape;197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79" name="Google Shape;1979;p30"/>
          <p:cNvGrpSpPr/>
          <p:nvPr/>
        </p:nvGrpSpPr>
        <p:grpSpPr>
          <a:xfrm>
            <a:off x="798516" y="4482167"/>
            <a:ext cx="330325" cy="585148"/>
            <a:chOff x="11698550" y="1830825"/>
            <a:chExt cx="810150" cy="1435124"/>
          </a:xfrm>
        </p:grpSpPr>
        <p:pic>
          <p:nvPicPr>
            <p:cNvPr id="1980" name="Google Shape;198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1" name="Google Shape;198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82" name="Google Shape;198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989" name="Google Shape;198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6005" y="-101599"/>
            <a:ext cx="4757704" cy="41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2" y="-101585"/>
            <a:ext cx="3788289" cy="110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403712" y="-101585"/>
            <a:ext cx="3788289" cy="1109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Google Shape;1993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4" name="Google Shape;1994;p31"/>
          <p:cNvGrpSpPr/>
          <p:nvPr/>
        </p:nvGrpSpPr>
        <p:grpSpPr>
          <a:xfrm flipH="1">
            <a:off x="11065991" y="2777999"/>
            <a:ext cx="1274368" cy="1863755"/>
            <a:chOff x="5535375" y="4092625"/>
            <a:chExt cx="946500" cy="1384250"/>
          </a:xfrm>
        </p:grpSpPr>
        <p:sp>
          <p:nvSpPr>
            <p:cNvPr id="1995" name="Google Shape;1995;p3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5" name="Google Shape;2005;p31"/>
          <p:cNvSpPr/>
          <p:nvPr/>
        </p:nvSpPr>
        <p:spPr>
          <a:xfrm>
            <a:off x="5364401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31"/>
          <p:cNvSpPr/>
          <p:nvPr/>
        </p:nvSpPr>
        <p:spPr>
          <a:xfrm>
            <a:off x="-954399" y="59140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31"/>
          <p:cNvSpPr/>
          <p:nvPr/>
        </p:nvSpPr>
        <p:spPr>
          <a:xfrm>
            <a:off x="2247667" y="66052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08" name="Google Shape;2008;p31"/>
          <p:cNvGrpSpPr/>
          <p:nvPr/>
        </p:nvGrpSpPr>
        <p:grpSpPr>
          <a:xfrm>
            <a:off x="6899261" y="6015022"/>
            <a:ext cx="390276" cy="691156"/>
            <a:chOff x="11698550" y="1830825"/>
            <a:chExt cx="810150" cy="1435124"/>
          </a:xfrm>
        </p:grpSpPr>
        <p:pic>
          <p:nvPicPr>
            <p:cNvPr id="2009" name="Google Shape;200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0" name="Google Shape;201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11" name="Google Shape;201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18" name="Google Shape;2018;p31"/>
          <p:cNvGrpSpPr/>
          <p:nvPr/>
        </p:nvGrpSpPr>
        <p:grpSpPr>
          <a:xfrm>
            <a:off x="755827" y="5786989"/>
            <a:ext cx="390276" cy="691156"/>
            <a:chOff x="11698550" y="1830825"/>
            <a:chExt cx="810150" cy="1435124"/>
          </a:xfrm>
        </p:grpSpPr>
        <p:pic>
          <p:nvPicPr>
            <p:cNvPr id="2019" name="Google Shape;201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20" name="Google Shape;202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21" name="Google Shape;202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28" name="Google Shape;2028;p31"/>
          <p:cNvGrpSpPr/>
          <p:nvPr/>
        </p:nvGrpSpPr>
        <p:grpSpPr>
          <a:xfrm>
            <a:off x="173727" y="5914071"/>
            <a:ext cx="390276" cy="691156"/>
            <a:chOff x="11698550" y="1830825"/>
            <a:chExt cx="810150" cy="1435124"/>
          </a:xfrm>
        </p:grpSpPr>
        <p:pic>
          <p:nvPicPr>
            <p:cNvPr id="2029" name="Google Shape;202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0" name="Google Shape;203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31" name="Google Shape;203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38" name="Google Shape;2038;p31"/>
          <p:cNvGrpSpPr/>
          <p:nvPr/>
        </p:nvGrpSpPr>
        <p:grpSpPr>
          <a:xfrm>
            <a:off x="10061561" y="5866322"/>
            <a:ext cx="390276" cy="691156"/>
            <a:chOff x="11698550" y="1830825"/>
            <a:chExt cx="810150" cy="1435124"/>
          </a:xfrm>
        </p:grpSpPr>
        <p:pic>
          <p:nvPicPr>
            <p:cNvPr id="2039" name="Google Shape;203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0" name="Google Shape;204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41" name="Google Shape;204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2048" name="Google Shape;20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31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31"/>
          <p:cNvSpPr/>
          <p:nvPr/>
        </p:nvSpPr>
        <p:spPr>
          <a:xfrm>
            <a:off x="11521785" y="1329098"/>
            <a:ext cx="551991" cy="549181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31"/>
          <p:cNvSpPr/>
          <p:nvPr/>
        </p:nvSpPr>
        <p:spPr>
          <a:xfrm>
            <a:off x="173718" y="4458814"/>
            <a:ext cx="551991" cy="549181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52" name="Google Shape;20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104" y="4420067"/>
            <a:ext cx="1829299" cy="2742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Google Shape;2054;p3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5" name="Google Shape;2055;p32"/>
          <p:cNvGrpSpPr/>
          <p:nvPr/>
        </p:nvGrpSpPr>
        <p:grpSpPr>
          <a:xfrm rot="1293292">
            <a:off x="80914" y="1914373"/>
            <a:ext cx="1274393" cy="1863792"/>
            <a:chOff x="5535375" y="4092625"/>
            <a:chExt cx="946500" cy="1384250"/>
          </a:xfrm>
        </p:grpSpPr>
        <p:sp>
          <p:nvSpPr>
            <p:cNvPr id="2056" name="Google Shape;2056;p32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32"/>
          <p:cNvSpPr/>
          <p:nvPr/>
        </p:nvSpPr>
        <p:spPr>
          <a:xfrm>
            <a:off x="5364401" y="6234233"/>
            <a:ext cx="7737273" cy="92853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32"/>
          <p:cNvSpPr/>
          <p:nvPr/>
        </p:nvSpPr>
        <p:spPr>
          <a:xfrm>
            <a:off x="-954399" y="5914067"/>
            <a:ext cx="7853676" cy="124868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8" name="Google Shape;2068;p32"/>
          <p:cNvSpPr/>
          <p:nvPr/>
        </p:nvSpPr>
        <p:spPr>
          <a:xfrm>
            <a:off x="2247667" y="6605236"/>
            <a:ext cx="3505965" cy="5574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9" name="Google Shape;2069;p32"/>
          <p:cNvGrpSpPr/>
          <p:nvPr/>
        </p:nvGrpSpPr>
        <p:grpSpPr>
          <a:xfrm>
            <a:off x="1349361" y="5543089"/>
            <a:ext cx="390276" cy="691156"/>
            <a:chOff x="11698550" y="1830825"/>
            <a:chExt cx="810150" cy="1435124"/>
          </a:xfrm>
        </p:grpSpPr>
        <p:pic>
          <p:nvPicPr>
            <p:cNvPr id="2070" name="Google Shape;207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1" name="Google Shape;207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72" name="Google Shape;207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79" name="Google Shape;2079;p32"/>
          <p:cNvGrpSpPr/>
          <p:nvPr/>
        </p:nvGrpSpPr>
        <p:grpSpPr>
          <a:xfrm>
            <a:off x="2085961" y="5434522"/>
            <a:ext cx="390276" cy="691156"/>
            <a:chOff x="11698550" y="1830825"/>
            <a:chExt cx="810150" cy="1435124"/>
          </a:xfrm>
        </p:grpSpPr>
        <p:pic>
          <p:nvPicPr>
            <p:cNvPr id="2080" name="Google Shape;208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1" name="Google Shape;208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82" name="Google Shape;208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2089" name="Google Shape;20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049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32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8380701" y="-137784"/>
            <a:ext cx="3811300" cy="1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6800" y="4175941"/>
            <a:ext cx="2022765" cy="2593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2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63BA-009B-40CC-943E-2D1D13A82433}" type="datetimeFigureOut">
              <a:rPr lang="lt-LT" smtClean="0"/>
              <a:t>2022-12-14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1E10-7076-4927-ADC9-6EB20D11D8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44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63BA-009B-40CC-943E-2D1D13A82433}" type="datetimeFigureOut">
              <a:rPr lang="lt-LT" smtClean="0"/>
              <a:t>2022-12-14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1E10-7076-4927-ADC9-6EB20D11D8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944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63BA-009B-40CC-943E-2D1D13A82433}" type="datetimeFigureOut">
              <a:rPr lang="lt-LT" smtClean="0"/>
              <a:t>2022-12-14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1E10-7076-4927-ADC9-6EB20D11D8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62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35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t-LT"/>
              <a:t>Spustelėję redaguokite stilių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69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111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189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5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24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3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609600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hewy"/>
              <a:buNone/>
              <a:defRPr sz="2800" b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105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4" name="Google Shape;2094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882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D9016B5-DD18-1E1D-B798-FD9513281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5164" y="1358369"/>
            <a:ext cx="10108539" cy="2833600"/>
          </a:xfrm>
        </p:spPr>
        <p:txBody>
          <a:bodyPr>
            <a:noAutofit/>
          </a:bodyPr>
          <a:lstStyle/>
          <a:p>
            <a:r>
              <a:rPr lang="lt-LT" sz="4400" dirty="0"/>
              <a:t>STEAM organizavimo ypatumai   specialiųjų ugdymo(</a:t>
            </a:r>
            <a:r>
              <a:rPr lang="lt-LT" sz="4400" dirty="0" err="1"/>
              <a:t>si</a:t>
            </a:r>
            <a:r>
              <a:rPr lang="lt-LT" sz="4400" dirty="0"/>
              <a:t>) poreikių vaikams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2A092CAC-FD5A-5EBD-0151-5AD392251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5165" y="4292432"/>
            <a:ext cx="9989270" cy="597600"/>
          </a:xfrm>
        </p:spPr>
        <p:txBody>
          <a:bodyPr/>
          <a:lstStyle/>
          <a:p>
            <a:endParaRPr lang="lt-LT" dirty="0"/>
          </a:p>
          <a:p>
            <a:r>
              <a:rPr lang="lt-LT" dirty="0"/>
              <a:t>Parengė mokytojos Vida </a:t>
            </a:r>
            <a:r>
              <a:rPr lang="lt-LT" dirty="0" err="1"/>
              <a:t>Kriukienė</a:t>
            </a:r>
            <a:r>
              <a:rPr lang="lt-LT" dirty="0"/>
              <a:t> ir Laimutė </a:t>
            </a:r>
            <a:r>
              <a:rPr lang="lt-LT" dirty="0" err="1"/>
              <a:t>Kanopienė</a:t>
            </a:r>
            <a:endParaRPr lang="lt-LT" dirty="0"/>
          </a:p>
          <a:p>
            <a:r>
              <a:rPr lang="lt-LT" dirty="0"/>
              <a:t>2022-12-13</a:t>
            </a:r>
          </a:p>
        </p:txBody>
      </p:sp>
    </p:spTree>
    <p:extLst>
      <p:ext uri="{BB962C8B-B14F-4D97-AF65-F5344CB8AC3E}">
        <p14:creationId xmlns:p14="http://schemas.microsoft.com/office/powerpoint/2010/main" val="10525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04" y="457200"/>
            <a:ext cx="3990110" cy="532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55" y="1018309"/>
            <a:ext cx="394335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75512950-2CE2-A82C-C9CA-E151F22F6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FA4AB68D-FEAE-FD8C-7782-ED4880E0687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0C91D39B-B033-2969-8EB1-69354B74D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3D8EDED2-F469-1221-3142-027293E72A3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61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05344" y="365125"/>
            <a:ext cx="10148455" cy="1048039"/>
          </a:xfrm>
        </p:spPr>
        <p:txBody>
          <a:bodyPr>
            <a:normAutofit/>
          </a:bodyPr>
          <a:lstStyle/>
          <a:p>
            <a:r>
              <a:rPr lang="lt-LT" dirty="0"/>
              <a:t>        Trečiadienis- </a:t>
            </a:r>
            <a:r>
              <a:rPr lang="lt-LT" dirty="0" err="1"/>
              <a:t>matemadienis</a:t>
            </a:r>
            <a:endParaRPr lang="lt-LT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16628"/>
            <a:ext cx="4754562" cy="3561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1750" y="1870432"/>
            <a:ext cx="3285095" cy="457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3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10" y="602672"/>
            <a:ext cx="3932918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20" y="914400"/>
            <a:ext cx="3871272" cy="517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220CC763-CB8F-816B-B568-AEA899D21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89ED15C9-F23C-39EC-01DD-F142A6ED4C2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9F3868A5-BCE8-6F25-E797-68690C31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EE16CAB8-2007-A54B-CF26-C47236A436A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74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73" y="810491"/>
            <a:ext cx="4010890" cy="534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532245"/>
            <a:ext cx="4301837" cy="573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D9EFA91F-E382-BBEE-0221-4D3E5377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9231D06F-F965-356D-6096-BC9CBB98035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Antrinis pavadinimas 4">
            <a:extLst>
              <a:ext uri="{FF2B5EF4-FFF2-40B4-BE49-F238E27FC236}">
                <a16:creationId xmlns:a16="http://schemas.microsoft.com/office/drawing/2014/main" id="{95F5C367-05F1-D8F6-0602-A82AB2C2A9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5EB34263-9A0E-174A-8CFB-1AABB94EDC2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Pavadinimas 7">
            <a:extLst>
              <a:ext uri="{FF2B5EF4-FFF2-40B4-BE49-F238E27FC236}">
                <a16:creationId xmlns:a16="http://schemas.microsoft.com/office/drawing/2014/main" id="{65200073-5530-17F1-819E-2CD41F96232B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693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13" y="935181"/>
            <a:ext cx="4019551" cy="532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67" y="810491"/>
            <a:ext cx="4083627" cy="544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220B8B8F-1A1D-DA7E-E669-92AA32B94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E8FC324B-98B7-0AC7-248D-86B7EED9A7F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E330A78-8CA1-B847-999C-FED01C28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7A275E0C-6B28-EF00-17EE-D0AAB2D049F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1913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923348"/>
          </a:xfrm>
        </p:spPr>
        <p:txBody>
          <a:bodyPr>
            <a:normAutofit/>
          </a:bodyPr>
          <a:lstStyle/>
          <a:p>
            <a:r>
              <a:rPr lang="lt-LT" dirty="0"/>
              <a:t>   Ketvirtadienis – rankyčių </a:t>
            </a:r>
            <a:r>
              <a:rPr lang="lt-LT" dirty="0" err="1"/>
              <a:t>mikliadienis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58" y="2286000"/>
            <a:ext cx="3008721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58" y="2286000"/>
            <a:ext cx="3008721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6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490771"/>
            <a:ext cx="4172073" cy="557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64" y="490771"/>
            <a:ext cx="4183140" cy="557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E58575CA-40B7-FCE3-006A-C10D734F0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8F8D2B1A-08BB-C8AB-A231-CEA8F49E5C2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503449D0-DC53-B8A5-4601-62322130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DE874AC7-5EC8-E81A-8F45-4259A6573BB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23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55782"/>
            <a:ext cx="4137313" cy="551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45" y="628075"/>
            <a:ext cx="4158093" cy="554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avadinimas 2">
            <a:extLst>
              <a:ext uri="{FF2B5EF4-FFF2-40B4-BE49-F238E27FC236}">
                <a16:creationId xmlns:a16="http://schemas.microsoft.com/office/drawing/2014/main" id="{8E524001-ADF9-1362-63B9-478E7CFA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F695CCDB-90A8-16C6-A592-EB04C14E63A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Antrinis pavadinimas 4">
            <a:extLst>
              <a:ext uri="{FF2B5EF4-FFF2-40B4-BE49-F238E27FC236}">
                <a16:creationId xmlns:a16="http://schemas.microsoft.com/office/drawing/2014/main" id="{29BF692B-6A22-0CD8-2CB6-54A0BC9A48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6ED4C6B5-6FA7-B3F9-4680-3752397B1A5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Pavadinimas 7">
            <a:extLst>
              <a:ext uri="{FF2B5EF4-FFF2-40B4-BE49-F238E27FC236}">
                <a16:creationId xmlns:a16="http://schemas.microsoft.com/office/drawing/2014/main" id="{B7A74495-7103-B1A7-B964-B7722004245F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2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5" y="353291"/>
            <a:ext cx="4684570" cy="544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92" y="1371600"/>
            <a:ext cx="5874281" cy="466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BDE35192-B77E-5BC4-8666-B81A5518F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0ED0FB49-839A-6E6A-5534-9A7E3DDE032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8488DBF4-91B9-F813-0AD8-A7825FFB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92E017AE-B0DA-92E5-C55A-2F7DF873FDB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87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        </a:t>
            </a:r>
            <a:r>
              <a:rPr lang="lt-LT" dirty="0"/>
              <a:t>Penktadienis-</a:t>
            </a:r>
            <a:r>
              <a:rPr lang="lt-LT" dirty="0" err="1"/>
              <a:t>ohodienis</a:t>
            </a:r>
            <a:r>
              <a:rPr lang="lt-LT" dirty="0"/>
              <a:t>       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1825625"/>
            <a:ext cx="376796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58" y="2286000"/>
            <a:ext cx="3008721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4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CEC5D13-5708-4A1A-48A0-8BD84D0D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Tikslas:  suteikti ugdytiniams žinių, ugdyti gebėjimą bendrauti, bendradarbiauti , skatinti  patirti atradimo džiaugsmą ir pasitenkinimą.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FAC23B3-9844-2C99-9915-B0635418E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sz="3200" dirty="0"/>
              <a:t>Uždaviniai:</a:t>
            </a:r>
          </a:p>
          <a:p>
            <a:r>
              <a:rPr lang="lt-LT" sz="3200" dirty="0"/>
              <a:t>Suteikti ugdytiniams žinių apie gyvąją ir negyvąją gamtą.</a:t>
            </a:r>
          </a:p>
          <a:p>
            <a:r>
              <a:rPr lang="lt-LT" sz="3200" dirty="0"/>
              <a:t>Sudaryti sąlygas ugdytiniams kūrybiškai veikti.</a:t>
            </a:r>
          </a:p>
          <a:p>
            <a:r>
              <a:rPr lang="lt-LT" sz="3200" dirty="0"/>
              <a:t>Pastebėti  dėsningumus, įtvirtinti geometrines figūras, skaičiavimą 10 ribose.</a:t>
            </a:r>
          </a:p>
          <a:p>
            <a:r>
              <a:rPr lang="lt-LT" sz="3200" dirty="0"/>
              <a:t> Lavinti smulkiąją motoriką.</a:t>
            </a:r>
          </a:p>
          <a:p>
            <a:r>
              <a:rPr lang="lt-LT" sz="3200" dirty="0"/>
              <a:t>Sudaryti sąlygas ugdytiniams tyrinėti, skatinti patirti džiugių emocijų.</a:t>
            </a:r>
          </a:p>
        </p:txBody>
      </p:sp>
    </p:spTree>
    <p:extLst>
      <p:ext uri="{BB962C8B-B14F-4D97-AF65-F5344CB8AC3E}">
        <p14:creationId xmlns:p14="http://schemas.microsoft.com/office/powerpoint/2010/main" val="11086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725150"/>
            <a:ext cx="4862945" cy="455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55" y="207859"/>
            <a:ext cx="4461420" cy="5964339"/>
          </a:xfrm>
          <a:prstGeom prst="rect">
            <a:avLst/>
          </a:prstGeom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B4066561-219C-908A-BEAF-67EEDD454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796A2FCB-94AD-6110-8174-4F6BE5A02C5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423B10B4-847F-BC88-4F12-01B82567B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4789FB96-79D9-4123-CDE7-9989C6B47D6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41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87249"/>
            <a:ext cx="5339200" cy="399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64" y="287249"/>
            <a:ext cx="4359109" cy="582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830DE026-39E4-2860-23EC-966737DC0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BA8C51A3-E492-FD6E-0E20-3C802EDEA61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BE03364C-B059-40C4-06BC-5D47FC79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53D9720B-117D-6064-19D5-9879456A28C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10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002144"/>
            <a:ext cx="3906982" cy="471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4" y="1264802"/>
            <a:ext cx="6241473" cy="468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4BE89CBA-34C6-0DA8-174C-642B94CAF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5970C83A-CC3B-79D4-7FE2-4AE8698824B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396B0CDA-D9DF-6586-4B89-5C81829F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B6C1FAD9-2F54-2A6B-A4EC-C751A5395AE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1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727363"/>
            <a:ext cx="5354782" cy="477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1" y="447964"/>
            <a:ext cx="4324350" cy="576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EAE8BA60-3612-8254-5302-8D9956AC6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7836929C-622A-35F4-A842-CC1286B45C4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7050BC8C-F7AA-2764-4B64-9DC85E42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C42DD646-0415-9109-9718-A4BAEFD8B92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918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8D64A2D-1B46-EAC4-AC0D-6AC63170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36" y="585745"/>
            <a:ext cx="3333246" cy="5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A8A9381E-9DF7-AA62-D36B-C0916C895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02" y="1914185"/>
            <a:ext cx="5981236" cy="416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D7C272E4-06AA-388C-DFE5-D17E99AD140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E6A8D48-6108-25C7-91BC-AAB6BE06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60EE9C9C-41A6-6690-9ECB-57CDE7D0A52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086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2">
            <a:extLst>
              <a:ext uri="{FF2B5EF4-FFF2-40B4-BE49-F238E27FC236}">
                <a16:creationId xmlns:a16="http://schemas.microsoft.com/office/drawing/2014/main" id="{E4D8507D-C65E-FA6C-AB2C-7543DB3D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Ačiū už dėmesį</a:t>
            </a:r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FF9FF2D9-4B03-C538-19A7-F3BABC0F273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Antrinis pavadinimas 4">
            <a:extLst>
              <a:ext uri="{FF2B5EF4-FFF2-40B4-BE49-F238E27FC236}">
                <a16:creationId xmlns:a16="http://schemas.microsoft.com/office/drawing/2014/main" id="{D2E8AE80-AA97-4A53-9451-78A5C8B44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621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C3074D9-4615-5AF0-3660-DEF09D15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Pirmadienis – </a:t>
            </a:r>
            <a:r>
              <a:rPr lang="lt-LT" dirty="0" err="1"/>
              <a:t>žiniadienis</a:t>
            </a:r>
            <a:r>
              <a:rPr lang="lt-LT" dirty="0"/>
              <a:t> </a:t>
            </a: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14402"/>
            <a:ext cx="4754562" cy="356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514402"/>
            <a:ext cx="4754562" cy="356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3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977539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26" y="803819"/>
            <a:ext cx="3844637" cy="5139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avadinimas 3">
            <a:extLst>
              <a:ext uri="{FF2B5EF4-FFF2-40B4-BE49-F238E27FC236}">
                <a16:creationId xmlns:a16="http://schemas.microsoft.com/office/drawing/2014/main" id="{1D7DBF7B-A583-6538-99AD-526B139C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3912605C-E61E-F699-2F09-1D8B5E28C8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Antrinis pavadinimas 4">
            <a:extLst>
              <a:ext uri="{FF2B5EF4-FFF2-40B4-BE49-F238E27FC236}">
                <a16:creationId xmlns:a16="http://schemas.microsoft.com/office/drawing/2014/main" id="{825F8D52-CC28-DAAE-1D95-AF3D506D6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170E2DA4-B576-B100-D894-395A9384542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Pavadinimas 7">
            <a:extLst>
              <a:ext uri="{FF2B5EF4-FFF2-40B4-BE49-F238E27FC236}">
                <a16:creationId xmlns:a16="http://schemas.microsoft.com/office/drawing/2014/main" id="{7F557F55-6590-133A-B8AD-34A24FC52AE5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695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3334"/>
            <a:ext cx="5181600" cy="387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urinio vietos rezervavimo ženklas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24" y="1825625"/>
            <a:ext cx="325415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avadinimas 3">
            <a:extLst>
              <a:ext uri="{FF2B5EF4-FFF2-40B4-BE49-F238E27FC236}">
                <a16:creationId xmlns:a16="http://schemas.microsoft.com/office/drawing/2014/main" id="{864B83B4-717A-04E7-26B4-FAD2B93B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4DE38457-F643-8B41-EC46-AF4D1E979F1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Antrinis pavadinimas 4">
            <a:extLst>
              <a:ext uri="{FF2B5EF4-FFF2-40B4-BE49-F238E27FC236}">
                <a16:creationId xmlns:a16="http://schemas.microsoft.com/office/drawing/2014/main" id="{0DA07300-BD0A-C15B-F335-65274045CA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BBF65BEC-ED37-ADAB-B78C-100AE2CA487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Pavadinimas 7">
            <a:extLst>
              <a:ext uri="{FF2B5EF4-FFF2-40B4-BE49-F238E27FC236}">
                <a16:creationId xmlns:a16="http://schemas.microsoft.com/office/drawing/2014/main" id="{B71B941A-CA9B-6A27-0A12-A2148ED64CA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611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3334"/>
            <a:ext cx="5181600" cy="387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72" y="609600"/>
            <a:ext cx="4181640" cy="559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FC193B4A-D43D-FEAC-5DDA-1EDFACD2D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C4616A79-7772-3809-9D28-9615334D9A5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7A085526-EB7C-B2B8-F95F-98C38138D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836ADCB9-1406-4382-47C3-E35B4639BE9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584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8038"/>
          </a:xfrm>
        </p:spPr>
        <p:txBody>
          <a:bodyPr>
            <a:normAutofit/>
          </a:bodyPr>
          <a:lstStyle/>
          <a:p>
            <a:r>
              <a:rPr lang="lt-LT" dirty="0"/>
              <a:t>             Antradienis- </a:t>
            </a:r>
            <a:r>
              <a:rPr lang="lt-LT" dirty="0" err="1"/>
              <a:t>menadienis</a:t>
            </a:r>
            <a:r>
              <a:rPr lang="lt-LT" dirty="0"/>
              <a:t> </a:t>
            </a:r>
          </a:p>
        </p:txBody>
      </p:sp>
      <p:pic>
        <p:nvPicPr>
          <p:cNvPr id="9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19172"/>
            <a:ext cx="4754562" cy="355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519172"/>
            <a:ext cx="4754562" cy="355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22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65" y="1825625"/>
            <a:ext cx="3254869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urinio vietos rezervavimo ženklas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42" y="1825625"/>
            <a:ext cx="259512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DC01A1BA-F15A-7700-9FD7-BC6334897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5FA95167-369E-CBEE-5882-8F11AE125EE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73E12A49-1F5D-7F0D-1E14-78F0A0AC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E2040B1E-C67B-C9FA-E227-671830ACC96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64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" y="831272"/>
            <a:ext cx="4932218" cy="369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32" y="374072"/>
            <a:ext cx="4270664" cy="569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avadinimas 3">
            <a:extLst>
              <a:ext uri="{FF2B5EF4-FFF2-40B4-BE49-F238E27FC236}">
                <a16:creationId xmlns:a16="http://schemas.microsoft.com/office/drawing/2014/main" id="{F6785A7F-FFE6-7E1D-B997-B694A670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7B53D735-1AF6-B2AB-3E48-FC22CF60BEF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Antrinis pavadinimas 4">
            <a:extLst>
              <a:ext uri="{FF2B5EF4-FFF2-40B4-BE49-F238E27FC236}">
                <a16:creationId xmlns:a16="http://schemas.microsoft.com/office/drawing/2014/main" id="{417F4C5E-030F-6029-83AE-D990E7E4F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DB526D49-9351-804F-4F99-5C998A83F17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Pavadinimas 7">
            <a:extLst>
              <a:ext uri="{FF2B5EF4-FFF2-40B4-BE49-F238E27FC236}">
                <a16:creationId xmlns:a16="http://schemas.microsoft.com/office/drawing/2014/main" id="{298A10F4-9966-BB46-9965-580E31ED8D1C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86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3">
  <a:themeElements>
    <a:clrScheme name="ALLPPT-2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4CCC6"/>
      </a:accent1>
      <a:accent2>
        <a:srgbClr val="F8D45E"/>
      </a:accent2>
      <a:accent3>
        <a:srgbClr val="F27161"/>
      </a:accent3>
      <a:accent4>
        <a:srgbClr val="7CC8EC"/>
      </a:accent4>
      <a:accent5>
        <a:srgbClr val="525168"/>
      </a:accent5>
      <a:accent6>
        <a:srgbClr val="1A6BA5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1903C371-7DA8-4E3A-9E39-AA48C67E7C1B}" vid="{20E19591-872C-46BC-8519-E3BC3728607D}"/>
    </a:ext>
  </a:extLst>
</a:theme>
</file>

<file path=ppt/theme/theme2.xml><?xml version="1.0" encoding="utf-8"?>
<a:theme xmlns:a="http://schemas.openxmlformats.org/drawingml/2006/main" name="Contents Slide Master">
  <a:themeElements>
    <a:clrScheme name="ALLPPT-2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4CCC6"/>
      </a:accent1>
      <a:accent2>
        <a:srgbClr val="F8D45E"/>
      </a:accent2>
      <a:accent3>
        <a:srgbClr val="F27161"/>
      </a:accent3>
      <a:accent4>
        <a:srgbClr val="7CC8EC"/>
      </a:accent4>
      <a:accent5>
        <a:srgbClr val="525168"/>
      </a:accent5>
      <a:accent6>
        <a:srgbClr val="1A6BA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4CCC6"/>
      </a:accent1>
      <a:accent2>
        <a:srgbClr val="F8D45E"/>
      </a:accent2>
      <a:accent3>
        <a:srgbClr val="F27161"/>
      </a:accent3>
      <a:accent4>
        <a:srgbClr val="7CC8EC"/>
      </a:accent4>
      <a:accent5>
        <a:srgbClr val="525168"/>
      </a:accent5>
      <a:accent6>
        <a:srgbClr val="1A6BA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1">
  <a:themeElements>
    <a:clrScheme name="Simple Light">
      <a:dk1>
        <a:srgbClr val="383838"/>
      </a:dk1>
      <a:lt1>
        <a:srgbClr val="FFFFFF"/>
      </a:lt1>
      <a:dk2>
        <a:srgbClr val="2690B7"/>
      </a:dk2>
      <a:lt2>
        <a:srgbClr val="165C8B"/>
      </a:lt2>
      <a:accent1>
        <a:srgbClr val="FFDA79"/>
      </a:accent1>
      <a:accent2>
        <a:srgbClr val="CB531C"/>
      </a:accent2>
      <a:accent3>
        <a:srgbClr val="61AC63"/>
      </a:accent3>
      <a:accent4>
        <a:srgbClr val="FB2B3A"/>
      </a:accent4>
      <a:accent5>
        <a:srgbClr val="7866D3"/>
      </a:accent5>
      <a:accent6>
        <a:srgbClr val="24D8F1"/>
      </a:accent6>
      <a:hlink>
        <a:srgbClr val="FFDC8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5D8936A0-71E1-4137-B14B-C34C50A8087F}" vid="{F4E745EE-EAA7-4805-AFBF-F48CBC0B2F29}"/>
    </a:ext>
  </a:extLst>
</a:theme>
</file>

<file path=ppt/theme/theme5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Tema3</Template>
  <TotalTime>141</TotalTime>
  <Words>100</Words>
  <Application>Microsoft Office PowerPoint</Application>
  <PresentationFormat>Plačiaekranė</PresentationFormat>
  <Paragraphs>17</Paragraphs>
  <Slides>25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11</vt:i4>
      </vt:variant>
      <vt:variant>
        <vt:lpstr>Tema</vt:lpstr>
      </vt:variant>
      <vt:variant>
        <vt:i4>5</vt:i4>
      </vt:variant>
      <vt:variant>
        <vt:lpstr>Skaidrių pavadinimai</vt:lpstr>
      </vt:variant>
      <vt:variant>
        <vt:i4>25</vt:i4>
      </vt:variant>
    </vt:vector>
  </HeadingPairs>
  <TitlesOfParts>
    <vt:vector size="41" baseType="lpstr">
      <vt:lpstr>Arial</vt:lpstr>
      <vt:lpstr>Bebas Neue</vt:lpstr>
      <vt:lpstr>Calibri</vt:lpstr>
      <vt:lpstr>Calibri Light</vt:lpstr>
      <vt:lpstr>Chewy</vt:lpstr>
      <vt:lpstr>Nunito</vt:lpstr>
      <vt:lpstr>Nunito Light</vt:lpstr>
      <vt:lpstr>Pacifico</vt:lpstr>
      <vt:lpstr>Proxima Nova</vt:lpstr>
      <vt:lpstr>PT Sans</vt:lpstr>
      <vt:lpstr>Roboto Condensed Light</vt:lpstr>
      <vt:lpstr>Tema3</vt:lpstr>
      <vt:lpstr>Contents Slide Master</vt:lpstr>
      <vt:lpstr>Section Break Slide Master</vt:lpstr>
      <vt:lpstr>Tema1</vt:lpstr>
      <vt:lpstr>Slidesgo Final Pages</vt:lpstr>
      <vt:lpstr>STEAM organizavimo ypatumai   specialiųjų ugdymo(si) poreikių vaikams</vt:lpstr>
      <vt:lpstr>Tikslas:  suteikti ugdytiniams žinių, ugdyti gebėjimą bendrauti, bendradarbiauti , skatinti  patirti atradimo džiaugsmą ir pasitenkinimą.</vt:lpstr>
      <vt:lpstr>             Pirmadienis – žiniadienis </vt:lpstr>
      <vt:lpstr>„PowerPoint“ pateiktis</vt:lpstr>
      <vt:lpstr>„PowerPoint“ pateiktis</vt:lpstr>
      <vt:lpstr>„PowerPoint“ pateiktis</vt:lpstr>
      <vt:lpstr>             Antradienis- menadienis </vt:lpstr>
      <vt:lpstr>„PowerPoint“ pateiktis</vt:lpstr>
      <vt:lpstr>„PowerPoint“ pateiktis</vt:lpstr>
      <vt:lpstr>„PowerPoint“ pateiktis</vt:lpstr>
      <vt:lpstr>        Trečiadienis- matemadienis</vt:lpstr>
      <vt:lpstr>„PowerPoint“ pateiktis</vt:lpstr>
      <vt:lpstr>„PowerPoint“ pateiktis</vt:lpstr>
      <vt:lpstr>„PowerPoint“ pateiktis</vt:lpstr>
      <vt:lpstr>   Ketvirtadienis – rankyčių mikliadienis</vt:lpstr>
      <vt:lpstr>„PowerPoint“ pateiktis</vt:lpstr>
      <vt:lpstr>„PowerPoint“ pateiktis</vt:lpstr>
      <vt:lpstr>„PowerPoint“ pateiktis</vt:lpstr>
      <vt:lpstr>        Penktadienis-ohodienis      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Ačiū už dėmesį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organizavimo ypatumai  specialiųjų ugdymo(si) poreikių ugdytiniais</dc:title>
  <dc:creator>vida kr</dc:creator>
  <cp:lastModifiedBy>User</cp:lastModifiedBy>
  <cp:revision>29</cp:revision>
  <dcterms:created xsi:type="dcterms:W3CDTF">2022-11-16T16:48:08Z</dcterms:created>
  <dcterms:modified xsi:type="dcterms:W3CDTF">2022-12-14T12:35:49Z</dcterms:modified>
</cp:coreProperties>
</file>