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0" r:id="rId3"/>
    <p:sldId id="271" r:id="rId4"/>
    <p:sldId id="281" r:id="rId5"/>
    <p:sldId id="272" r:id="rId6"/>
    <p:sldId id="273" r:id="rId7"/>
    <p:sldId id="277" r:id="rId8"/>
    <p:sldId id="274" r:id="rId9"/>
    <p:sldId id="275" r:id="rId10"/>
    <p:sldId id="289" r:id="rId11"/>
  </p:sldIdLst>
  <p:sldSz cx="12192000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89578" autoAdjust="0"/>
  </p:normalViewPr>
  <p:slideViewPr>
    <p:cSldViewPr snapToGrid="0">
      <p:cViewPr varScale="1">
        <p:scale>
          <a:sx n="101" d="100"/>
          <a:sy n="101" d="100"/>
        </p:scale>
        <p:origin x="9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50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4EB9AB1A-C5EF-4746-A0E6-35E4EF5F3288}" type="datetime1">
              <a:rPr lang="lt-LT" smtClean="0"/>
              <a:t>2024-03-29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lt-LT" smtClean="0"/>
              <a:pPr algn="r" rtl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A1E810CA-BB6B-46D8-B04B-6F278D275E98}" type="datetime1">
              <a:rPr lang="lt-LT" smtClean="0"/>
              <a:pPr/>
              <a:t>2024-03-29</a:t>
            </a:fld>
            <a:endParaRPr lang="lt-LT" dirty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dirty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dirty="0"/>
              <a:t>Spustelėkite, jei norite redaguoti ruošinio teksto stilius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C8DC57A8-AE18-4654-B6AF-04B3577165BE}" type="slidenum">
              <a:rPr lang="lt-LT" smtClean="0"/>
              <a:pPr algn="r" rtl="0"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90724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C8DC57A8-AE18-4654-B6AF-04B3577165BE}" type="slidenum">
              <a:rPr lang="lt-LT" smtClean="0"/>
              <a:pPr algn="r" rtl="0"/>
              <a:t>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19389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noProof="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C8DC57A8-AE18-4654-B6AF-04B3577165BE}" type="slidenum">
              <a:rPr lang="lt-LT" smtClean="0"/>
              <a:pPr algn="r" rtl="0"/>
              <a:t>10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4572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adinė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 hasCustomPrompt="1"/>
          </p:nvPr>
        </p:nvSpPr>
        <p:spPr>
          <a:xfrm>
            <a:off x="4265610" y="1168400"/>
            <a:ext cx="7126289" cy="24130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4265609" y="3733800"/>
            <a:ext cx="7126289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lt-LT"/>
              <a:t>Spustelėkite norėdami redaguoti šablono paantraštės stilių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A8A347C-52DF-4E77-8F2E-76AEA2984EE2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4265613" y="1612900"/>
            <a:ext cx="6858002" cy="20447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177F2C-0B85-4F4A-BF23-96A45EA040AF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1EC2E9C-C9AD-46AA-BA1D-3CEDAA29D8B3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D5FA80-0E00-47F8-A103-8133CDD762B7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8B44B7D-4303-4827-B808-3CCCB034B0B0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 paveikslėliai su antraštė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grpSp>
        <p:nvGrpSpPr>
          <p:cNvPr id="9" name="8 grupė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3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4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5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6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7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8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9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0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1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36" name="33 paveikslėlio vietos rezervavimo ženklas" descr="Tuščias vietos rezervavimo ženklas vaizdui įtraukti. Spustelėkite vietos rezervavimo ženklą ir pasirinkite vaizdą, kurį norite įtraukti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39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grpSp>
        <p:nvGrpSpPr>
          <p:cNvPr id="22" name="21 grupė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4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5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6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7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8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29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30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31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32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33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34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37" name="33 paveikslėlio vietos rezervavimo ženklas" descr="Tuščias vietos rezervavimo ženklas vaizdui įtraukti. Spustelėkite vietos rezervavimo ženklą ir pasirinkite vaizdą, kurį norite įtraukti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40" name="3 teksto vietos rezervavimo ženklas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8" name="7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7" name="6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6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2BDAE6C-3A55-43AE-97DA-5390662FC7AB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paveikslėliai su antraštė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grpSp>
        <p:nvGrpSpPr>
          <p:cNvPr id="52" name="51 grupė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4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5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6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7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8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59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60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61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62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63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64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79" name="33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81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grpSp>
        <p:nvGrpSpPr>
          <p:cNvPr id="84" name="83 grupė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6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7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8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9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0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1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2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3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4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5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6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78" name="33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82" name="3 teksto vietos rezervavimo ženklas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grpSp>
        <p:nvGrpSpPr>
          <p:cNvPr id="97" name="96 grupė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9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0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1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2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3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4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5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6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7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8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9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80" name="33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83" name="3 teksto vietos rezervavimo ženklas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8" name="7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7" name="6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6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BDC52E-5CB4-41BD-A348-74B9354A7C63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paveikslėliai su antraštė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grpSp>
        <p:nvGrpSpPr>
          <p:cNvPr id="84" name="83 grupė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6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7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8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89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0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1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2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3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4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5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96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97" name="33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grpSp>
        <p:nvGrpSpPr>
          <p:cNvPr id="98" name="97 grupė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0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1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2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3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4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5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6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7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8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9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0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111" name="33 paveikslėlio vietos rezervavimo ženklas" descr="Tuščias vietos rezervavimo ženklas vaizdui įtraukti. Spustelėkite vietos rezervavimo ženklą ir pasirinkite vaizdą, kurį norite įtraukti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grpSp>
        <p:nvGrpSpPr>
          <p:cNvPr id="112" name="111 grupė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41 laisva forma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4" name="42 laisva forma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5" name="43 laisva forma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6" name="44 laisva forma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7" name="45 laisva forma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8" name="46 laisva forma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19" name="47 laisva forma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0" name="48 laisva forma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1" name="49 laisva forma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2" name="50 laisva forma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3" name="51 laisva forma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24" name="52 laisva forma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125" name="33 paveikslėlio vietos rezervavimo ženklas" descr="Tuščias vietos rezervavimo ženklas vaizdui įtraukti. Spustelėkite vietos rezervavimo ženklą ir pasirinkite vaizdą, kurį norite įtraukti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126" name="3 teksto vietos rezervavimo ženklas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8" name="7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7" name="6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6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ED94CD-01DC-42FA-9391-2984180A99F5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4159568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4159568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0CF64769-5FB6-45EA-ACC7-9DF93480423B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492890" y="1330347"/>
            <a:ext cx="4153009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grpSp>
        <p:nvGrpSpPr>
          <p:cNvPr id="8" name="7 grupė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42 laisva forma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0" name="43 laisva forma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grpSp>
          <p:nvGrpSpPr>
            <p:cNvPr id="11" name="10 grupė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41 laisva forma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dirty="0"/>
              </a:p>
            </p:txBody>
          </p:sp>
          <p:sp>
            <p:nvSpPr>
              <p:cNvPr id="21" name="44 laisva forma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dirty="0"/>
              </a:p>
            </p:txBody>
          </p:sp>
        </p:grpSp>
        <p:sp>
          <p:nvSpPr>
            <p:cNvPr id="12" name="45 laisva forma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3" name="46 laisva forma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4" name="47 laisva forma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5" name="48 laisva forma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6" name="49 laisva forma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7" name="50 laisva forma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8" name="51 laisva forma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  <p:sp>
          <p:nvSpPr>
            <p:cNvPr id="19" name="52 laisva forma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dirty="0"/>
            </a:p>
          </p:txBody>
        </p:sp>
      </p:grpSp>
      <p:sp>
        <p:nvSpPr>
          <p:cNvPr id="3" name="2 paveikslėlio vietos rezervavimo ženklas" descr="Tuščias vietos rezervavimo ženklas vaizdui įtraukti. Spustelėkite vietos rezervavimo ženklą ir pasirinkite vaizdą, kurį norite įtraukti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492890" y="3555521"/>
            <a:ext cx="4153009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lt-LT"/>
              <a:t>Redaguoti šablono teksto stilius</a:t>
            </a:r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06B9F0-2FE8-4ACD-9803-7DA8CE4C3FD3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3F43CBC-CBFE-43B4-B771-012F5266A16D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lt-LT"/>
              <a:t>Redaguoti šablono teksto stilius</a:t>
            </a:r>
          </a:p>
          <a:p>
            <a:pPr lvl="1" rtl="0"/>
            <a:r>
              <a:rPr lang="lt-LT"/>
              <a:t>Antras lygis</a:t>
            </a:r>
          </a:p>
          <a:p>
            <a:pPr lvl="2" rtl="0"/>
            <a:r>
              <a:rPr lang="lt-LT"/>
              <a:t>Trečias lygis</a:t>
            </a:r>
          </a:p>
          <a:p>
            <a:pPr lvl="3" rtl="0"/>
            <a:r>
              <a:rPr lang="lt-LT"/>
              <a:t>Ketvirtas lygis</a:t>
            </a:r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E3E796E-E719-41E2-90E9-BF73EFBFF690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dirty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dirty="0"/>
              <a:t>Redaguoti šablono teksto stilius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D2F5F9F9-2C1D-4E2D-9128-93A86006EDA5}" type="datetime1">
              <a:rPr lang="lt-LT" smtClean="0"/>
              <a:pPr/>
              <a:t>2024-03-29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3841539" y="1939706"/>
            <a:ext cx="7832831" cy="3082412"/>
          </a:xfrm>
        </p:spPr>
        <p:txBody>
          <a:bodyPr rtlCol="0">
            <a:noAutofit/>
          </a:bodyPr>
          <a:lstStyle/>
          <a:p>
            <a:pPr algn="ctr" rtl="0"/>
            <a:br>
              <a:rPr lang="lt-L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r>
              <a:rPr lang="lt-LT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Tėvelių savanorystė – visokeriopa pagalba grupei“</a:t>
            </a:r>
            <a:br>
              <a:rPr lang="lt-LT" sz="6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3841539" y="397567"/>
            <a:ext cx="7290287" cy="980660"/>
          </a:xfrm>
        </p:spPr>
        <p:txBody>
          <a:bodyPr rtlCol="0"/>
          <a:lstStyle/>
          <a:p>
            <a:pPr algn="ctr"/>
            <a:r>
              <a:rPr lang="lt-L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PANEVĖŽIO LOPŠELIS – DARŽELIS     „JŪRATĖ“ </a:t>
            </a:r>
          </a:p>
          <a:p>
            <a:endParaRPr lang="lt-LT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7274802" y="4483509"/>
            <a:ext cx="4678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Pristatymą paruošė: </a:t>
            </a:r>
          </a:p>
          <a:p>
            <a:r>
              <a:rPr lang="lt-L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 Gintarė Mockevičienė </a:t>
            </a:r>
          </a:p>
          <a:p>
            <a:r>
              <a:rPr lang="lt-L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 Lauryna Damaševičienė 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lt-LT" dirty="0"/>
              <a:t>Savanorystės tikslas ir uždavinys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9819098" cy="4187952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lt-LT" sz="2800" b="1" i="1" u="sng" dirty="0"/>
              <a:t>Tikslas</a:t>
            </a:r>
            <a:r>
              <a:rPr lang="lt-LT" sz="2800" b="1" dirty="0"/>
              <a:t> – skatinti mūsų (Mokytojų) bendravimą ir bendradarbiavimą su ugdytinių šeimomis;</a:t>
            </a:r>
          </a:p>
          <a:p>
            <a:pPr marL="0" indent="0">
              <a:buNone/>
            </a:pPr>
            <a:endParaRPr lang="lt-LT" dirty="0"/>
          </a:p>
          <a:p>
            <a:pPr marL="0" indent="0" algn="ctr">
              <a:buNone/>
            </a:pPr>
            <a:r>
              <a:rPr lang="lt-LT" sz="3200" b="1" i="1" u="sng" dirty="0"/>
              <a:t>Uždavinys</a:t>
            </a:r>
            <a:r>
              <a:rPr lang="lt-LT" sz="3200" b="1" dirty="0"/>
              <a:t> – plėtoti tėvų savanorystę, įtraukti juos į ugdymo procesą.</a:t>
            </a:r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6981" y="326285"/>
            <a:ext cx="12015019" cy="1342102"/>
          </a:xfrm>
        </p:spPr>
        <p:txBody>
          <a:bodyPr>
            <a:normAutofit/>
          </a:bodyPr>
          <a:lstStyle/>
          <a:p>
            <a:pPr algn="ctr"/>
            <a:r>
              <a:rPr lang="lt-LT" dirty="0"/>
              <a:t>Turtina grupės aplinką priemonėmis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852561"/>
            <a:ext cx="3422240" cy="45629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866" y="1852561"/>
            <a:ext cx="3363247" cy="44843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28" y="1852560"/>
            <a:ext cx="3422240" cy="45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5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24465" y="0"/>
            <a:ext cx="11764021" cy="1032387"/>
          </a:xfrm>
        </p:spPr>
        <p:txBody>
          <a:bodyPr/>
          <a:lstStyle/>
          <a:p>
            <a:pPr algn="ctr"/>
            <a:r>
              <a:rPr lang="lt-LT" dirty="0"/>
              <a:t>Dalyvauja edukacijose su vaikais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9" y="1032387"/>
            <a:ext cx="2507841" cy="3343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83" y="2227007"/>
            <a:ext cx="2842751" cy="3790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495" y="1150374"/>
            <a:ext cx="2886996" cy="38493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290" y="2054122"/>
            <a:ext cx="2894986" cy="385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6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Puošia kūrybiniais darbais darželio erdves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044" y="3288890"/>
            <a:ext cx="2537337" cy="3383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796" y="1592007"/>
            <a:ext cx="2659011" cy="35453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222" y="2168013"/>
            <a:ext cx="3123523" cy="40410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2" y="1917291"/>
            <a:ext cx="2684207" cy="35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9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11161" y="304800"/>
            <a:ext cx="10913807" cy="1219200"/>
          </a:xfrm>
        </p:spPr>
        <p:txBody>
          <a:bodyPr/>
          <a:lstStyle/>
          <a:p>
            <a:pPr algn="ctr"/>
            <a:r>
              <a:rPr lang="lt-LT" dirty="0"/>
              <a:t>Įvairina, turtina vaikų veiklas...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47" y="1887794"/>
            <a:ext cx="3410564" cy="4547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81" y="1887793"/>
            <a:ext cx="3410565" cy="45474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55" y="1696065"/>
            <a:ext cx="3425313" cy="456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32" y="692355"/>
            <a:ext cx="3905250" cy="520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82" y="1976283"/>
            <a:ext cx="4699817" cy="35248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508" y="692355"/>
            <a:ext cx="3805698" cy="507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4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/>
              <a:t>Dalyvauja, prisideda prie akcijų, švenčių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8" y="1799302"/>
            <a:ext cx="3572797" cy="47637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644" y="1725560"/>
            <a:ext cx="3628103" cy="48374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76" y="1725560"/>
            <a:ext cx="3304610" cy="440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6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45574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Dalinasi dėmesiu, skatina gerumą, bendradarbiavimą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12" y="1430594"/>
            <a:ext cx="3849329" cy="51324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669" y="1312606"/>
            <a:ext cx="2190135" cy="29201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404" y="689487"/>
            <a:ext cx="3003753" cy="2252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95" y="1312606"/>
            <a:ext cx="2444545" cy="32593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58" y="3952568"/>
            <a:ext cx="2179074" cy="29054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476" y="3104534"/>
            <a:ext cx="2632587" cy="351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2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pavadinimas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53845"/>
          </a:xfrm>
        </p:spPr>
        <p:txBody>
          <a:bodyPr rtlCol="0"/>
          <a:lstStyle/>
          <a:p>
            <a:pPr algn="ctr" rtl="0"/>
            <a:r>
              <a:rPr lang="lt-LT" b="1" dirty="0"/>
              <a:t>Savanorystės rezultatai </a:t>
            </a:r>
          </a:p>
        </p:txBody>
      </p:sp>
      <p:sp>
        <p:nvSpPr>
          <p:cNvPr id="14" name="13 turinio vietos rezervavimo ženklas"/>
          <p:cNvSpPr>
            <a:spLocks noGrp="1"/>
          </p:cNvSpPr>
          <p:nvPr>
            <p:ph idx="1"/>
          </p:nvPr>
        </p:nvSpPr>
        <p:spPr>
          <a:xfrm>
            <a:off x="1065214" y="1268363"/>
            <a:ext cx="10058400" cy="3126656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lt-LT" sz="2800" dirty="0"/>
              <a:t>Tėvų savanorystė darželyje paįvairina ugdomąjį procesą ir teigiamai veikia vaikų savivertę, skatina pasitikėjimą savimi. Vaikai tampa veiklesni, smalsesni. </a:t>
            </a:r>
          </a:p>
          <a:p>
            <a:pPr marL="0" indent="0" algn="ctr">
              <a:buNone/>
            </a:pPr>
            <a:r>
              <a:rPr lang="lt-LT" sz="3200" b="1" dirty="0"/>
              <a:t>Glaudus bendradarbiavimas – dovana mums mokytojoms ir vaikams </a:t>
            </a:r>
            <a:r>
              <a:rPr lang="lt-LT" sz="3200" b="1" dirty="0">
                <a:sym typeface="Wingdings" panose="05000000000000000000" pitchFamily="2" charset="2"/>
              </a:rPr>
              <a:t></a:t>
            </a:r>
            <a:endParaRPr lang="lt-LT" sz="3200" b="1" dirty="0"/>
          </a:p>
          <a:p>
            <a:pPr marL="0" indent="0" algn="just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981" y="4011561"/>
            <a:ext cx="2271252" cy="2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0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theme/theme1.xml><?xml version="1.0" encoding="utf-8"?>
<a:theme xmlns:a="http://schemas.openxmlformats.org/drawingml/2006/main" name="Gamtos iliustracija 16 x 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45_TF03431377" id="{0C2853EC-1ECD-4152-A428-C61102A371B0}" vid="{6F6216AD-9016-493B-9106-344882587320}"/>
    </a:ext>
  </a:extLst>
</a:theme>
</file>

<file path=ppt/theme/theme2.xml><?xml version="1.0" encoding="utf-8"?>
<a:theme xmlns:a="http://schemas.openxmlformats.org/drawingml/2006/main" name="„Office“ te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540</TotalTime>
  <Words>126</Words>
  <Application>Microsoft Office PowerPoint</Application>
  <PresentationFormat>Plačiaekranė</PresentationFormat>
  <Paragraphs>21</Paragraphs>
  <Slides>10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Arial</vt:lpstr>
      <vt:lpstr>Segoe Print</vt:lpstr>
      <vt:lpstr>Times New Roman</vt:lpstr>
      <vt:lpstr>Gamtos iliustracija 16 x 9</vt:lpstr>
      <vt:lpstr>  ,,Tėvelių savanorystė – visokeriopa pagalba grupei“ </vt:lpstr>
      <vt:lpstr>Savanorystės tikslas ir uždavinys</vt:lpstr>
      <vt:lpstr>Turtina grupės aplinką priemonėmis</vt:lpstr>
      <vt:lpstr>Dalyvauja edukacijose su vaikais</vt:lpstr>
      <vt:lpstr>Puošia kūrybiniais darbais darželio erdves</vt:lpstr>
      <vt:lpstr>Įvairina, turtina vaikų veiklas...</vt:lpstr>
      <vt:lpstr>„PowerPoint“ pateiktis</vt:lpstr>
      <vt:lpstr>Dalyvauja, prisideda prie akcijų, švenčių</vt:lpstr>
      <vt:lpstr>Dalinasi dėmesiu, skatina gerumą, bendradarbiavimą </vt:lpstr>
      <vt:lpstr>Savanorystės rezultatai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Aktyvūs piršteliai – graži kalba</dc:title>
  <dc:creator>User</dc:creator>
  <cp:lastModifiedBy>User</cp:lastModifiedBy>
  <cp:revision>62</cp:revision>
  <dcterms:created xsi:type="dcterms:W3CDTF">2021-05-20T10:12:12Z</dcterms:created>
  <dcterms:modified xsi:type="dcterms:W3CDTF">2024-03-29T06:51:38Z</dcterms:modified>
</cp:coreProperties>
</file>