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58" r:id="rId4"/>
    <p:sldId id="268" r:id="rId5"/>
    <p:sldId id="269" r:id="rId6"/>
    <p:sldId id="270" r:id="rId7"/>
    <p:sldId id="271" r:id="rId8"/>
    <p:sldId id="27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992777" y="953589"/>
            <a:ext cx="8281226" cy="1881051"/>
          </a:xfrm>
        </p:spPr>
        <p:txBody>
          <a:bodyPr/>
          <a:lstStyle/>
          <a:p>
            <a:pPr algn="ctr"/>
            <a:r>
              <a:rPr lang="lt-LT" sz="4400" b="1" dirty="0">
                <a:solidFill>
                  <a:schemeClr val="tx1"/>
                </a:solidFill>
              </a:rPr>
              <a:t>„Bitučių“ grupės ugdytinių mamyčių savanorystės veiklos grupėje ir už jos ribų 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5212079" y="5193450"/>
            <a:ext cx="4911635" cy="815464"/>
          </a:xfrm>
        </p:spPr>
        <p:txBody>
          <a:bodyPr>
            <a:normAutofit/>
          </a:bodyPr>
          <a:lstStyle/>
          <a:p>
            <a:r>
              <a:rPr lang="lt-LT" dirty="0">
                <a:solidFill>
                  <a:schemeClr val="tx1"/>
                </a:solidFill>
              </a:rPr>
              <a:t>Mokytojos: Rima Vasiliauskienė</a:t>
            </a:r>
          </a:p>
          <a:p>
            <a:r>
              <a:rPr lang="lt-LT" dirty="0">
                <a:solidFill>
                  <a:schemeClr val="tx1"/>
                </a:solidFill>
              </a:rPr>
              <a:t>                  Vilija </a:t>
            </a:r>
            <a:r>
              <a:rPr lang="lt-LT" dirty="0" err="1">
                <a:solidFill>
                  <a:schemeClr val="tx1"/>
                </a:solidFill>
              </a:rPr>
              <a:t>Rudžiūnienė</a:t>
            </a:r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0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Išvyka į Dominyko mamos darbovietę </a:t>
            </a:r>
            <a:br>
              <a:rPr lang="lt-LT" dirty="0">
                <a:solidFill>
                  <a:schemeClr val="tx1"/>
                </a:solidFill>
              </a:rPr>
            </a:br>
            <a:r>
              <a:rPr lang="lt-LT" dirty="0">
                <a:solidFill>
                  <a:schemeClr val="tx1"/>
                </a:solidFill>
              </a:rPr>
              <a:t>„Stigma“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2160588"/>
            <a:ext cx="4032778" cy="4174898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131" y="2160588"/>
            <a:ext cx="4032871" cy="4174898"/>
          </a:xfrm>
        </p:spPr>
      </p:pic>
    </p:spTree>
    <p:extLst>
      <p:ext uri="{BB962C8B-B14F-4D97-AF65-F5344CB8AC3E}">
        <p14:creationId xmlns:p14="http://schemas.microsoft.com/office/powerpoint/2010/main" val="3208620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77334" y="117566"/>
            <a:ext cx="8596668" cy="1812834"/>
          </a:xfrm>
        </p:spPr>
        <p:txBody>
          <a:bodyPr>
            <a:normAutofit/>
          </a:bodyPr>
          <a:lstStyle/>
          <a:p>
            <a:r>
              <a:rPr lang="lt-LT" sz="2800" dirty="0">
                <a:solidFill>
                  <a:schemeClr val="tx1"/>
                </a:solidFill>
              </a:rPr>
              <a:t>Susipažinome su įmonės gaminiais: rogučių gamyba, žaislų štampavimu iš plastiko, žaidimų surinkimu, didelį įspūdį paliko senovinių automobilių ekspozicija.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2160588"/>
            <a:ext cx="4032778" cy="4396966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068" y="2160588"/>
            <a:ext cx="4138001" cy="4396966"/>
          </a:xfrm>
        </p:spPr>
      </p:pic>
    </p:spTree>
    <p:extLst>
      <p:ext uri="{BB962C8B-B14F-4D97-AF65-F5344CB8AC3E}">
        <p14:creationId xmlns:p14="http://schemas.microsoft.com/office/powerpoint/2010/main" val="1164228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77334" y="261257"/>
            <a:ext cx="8596668" cy="1669143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Dovydo mamytės pravesta edukacinė veikla apie sodinukus </a:t>
            </a:r>
            <a:br>
              <a:rPr lang="lt-LT" dirty="0">
                <a:solidFill>
                  <a:schemeClr val="tx1"/>
                </a:solidFill>
              </a:rPr>
            </a:br>
            <a:r>
              <a:rPr lang="lt-LT" dirty="0">
                <a:solidFill>
                  <a:schemeClr val="tx1"/>
                </a:solidFill>
              </a:rPr>
              <a:t>„Svogūnėlių sodinimas“</a:t>
            </a: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5" y="2160588"/>
            <a:ext cx="4187598" cy="4410029"/>
          </a:xfrm>
        </p:spPr>
      </p:pic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132" y="2160588"/>
            <a:ext cx="4032870" cy="4410029"/>
          </a:xfrm>
        </p:spPr>
      </p:pic>
    </p:spTree>
    <p:extLst>
      <p:ext uri="{BB962C8B-B14F-4D97-AF65-F5344CB8AC3E}">
        <p14:creationId xmlns:p14="http://schemas.microsoft.com/office/powerpoint/2010/main" val="3972211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800739" y="233680"/>
            <a:ext cx="8596668" cy="1320800"/>
          </a:xfrm>
        </p:spPr>
        <p:txBody>
          <a:bodyPr/>
          <a:lstStyle/>
          <a:p>
            <a:r>
              <a:rPr lang="lt-LT" dirty="0">
                <a:solidFill>
                  <a:schemeClr val="tx1"/>
                </a:solidFill>
              </a:rPr>
              <a:t>Darbas grupelėse ir individualiai</a:t>
            </a: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16" y="1554480"/>
            <a:ext cx="4195015" cy="4834164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5" y="1554480"/>
            <a:ext cx="4100457" cy="4834164"/>
          </a:xfrm>
        </p:spPr>
      </p:pic>
    </p:spTree>
    <p:extLst>
      <p:ext uri="{BB962C8B-B14F-4D97-AF65-F5344CB8AC3E}">
        <p14:creationId xmlns:p14="http://schemas.microsoft.com/office/powerpoint/2010/main" val="1999407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77334" y="313509"/>
            <a:ext cx="8596668" cy="1616891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Praktinė - edukacinė veikla</a:t>
            </a:r>
            <a:br>
              <a:rPr lang="lt-LT" dirty="0">
                <a:solidFill>
                  <a:schemeClr val="tx1"/>
                </a:solidFill>
              </a:rPr>
            </a:br>
            <a:r>
              <a:rPr lang="lt-LT" dirty="0">
                <a:solidFill>
                  <a:schemeClr val="tx1"/>
                </a:solidFill>
              </a:rPr>
              <a:t> „Pirmosios  pagalbos ABC“</a:t>
            </a:r>
            <a:br>
              <a:rPr lang="lt-LT" dirty="0">
                <a:solidFill>
                  <a:schemeClr val="tx1"/>
                </a:solidFill>
              </a:rPr>
            </a:br>
            <a:r>
              <a:rPr lang="lt-LT" dirty="0">
                <a:solidFill>
                  <a:schemeClr val="tx1"/>
                </a:solidFill>
              </a:rPr>
              <a:t> kartu su Adrijos mamyte</a:t>
            </a:r>
          </a:p>
        </p:txBody>
      </p:sp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93" y="2160589"/>
            <a:ext cx="4019809" cy="4214086"/>
          </a:xfrm>
        </p:spPr>
      </p:pic>
      <p:pic>
        <p:nvPicPr>
          <p:cNvPr id="9" name="Turinio vietos rezervavimo ženklas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2160588"/>
            <a:ext cx="4032778" cy="4214086"/>
          </a:xfrm>
        </p:spPr>
      </p:pic>
    </p:spTree>
    <p:extLst>
      <p:ext uri="{BB962C8B-B14F-4D97-AF65-F5344CB8AC3E}">
        <p14:creationId xmlns:p14="http://schemas.microsoft.com/office/powerpoint/2010/main" val="297721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16671" y="361405"/>
            <a:ext cx="8596668" cy="1320800"/>
          </a:xfrm>
        </p:spPr>
        <p:txBody>
          <a:bodyPr/>
          <a:lstStyle/>
          <a:p>
            <a:r>
              <a:rPr lang="lt-LT" dirty="0">
                <a:solidFill>
                  <a:schemeClr val="tx1"/>
                </a:solidFill>
              </a:rPr>
              <a:t>Mokomės suteikti </a:t>
            </a:r>
            <a:r>
              <a:rPr lang="lt-LT">
                <a:solidFill>
                  <a:schemeClr val="tx1"/>
                </a:solidFill>
              </a:rPr>
              <a:t>pagalbą susižeidus draugams </a:t>
            </a:r>
            <a:r>
              <a:rPr lang="lt-LT" dirty="0">
                <a:solidFill>
                  <a:schemeClr val="tx1"/>
                </a:solidFill>
              </a:rPr>
              <a:t>ir mokytojai.</a:t>
            </a:r>
          </a:p>
        </p:txBody>
      </p:sp>
      <p:pic>
        <p:nvPicPr>
          <p:cNvPr id="11" name="Turinio vietos rezervavimo ženklas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" y="1930400"/>
            <a:ext cx="4200661" cy="4581889"/>
          </a:xfrm>
        </p:spPr>
      </p:pic>
      <p:pic>
        <p:nvPicPr>
          <p:cNvPr id="14" name="Turinio vietos rezervavimo ženklas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05" y="1930399"/>
            <a:ext cx="4399258" cy="4483463"/>
          </a:xfrm>
        </p:spPr>
      </p:pic>
    </p:spTree>
    <p:extLst>
      <p:ext uri="{BB962C8B-B14F-4D97-AF65-F5344CB8AC3E}">
        <p14:creationId xmlns:p14="http://schemas.microsoft.com/office/powerpoint/2010/main" val="3993524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77334" y="313509"/>
            <a:ext cx="8596668" cy="1616891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Tado mamos padovanotos sensorinės sportinės priemonės vaikų </a:t>
            </a:r>
            <a:r>
              <a:rPr lang="lt-LT" dirty="0" err="1">
                <a:solidFill>
                  <a:schemeClr val="tx1"/>
                </a:solidFill>
              </a:rPr>
              <a:t>judėsio</a:t>
            </a:r>
            <a:r>
              <a:rPr lang="lt-LT" dirty="0">
                <a:solidFill>
                  <a:schemeClr val="tx1"/>
                </a:solidFill>
              </a:rPr>
              <a:t> ir koordinacijos lavinimui.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236" y="2393028"/>
            <a:ext cx="4513671" cy="3855477"/>
          </a:xfrm>
        </p:spPr>
      </p:pic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6949" y="2529874"/>
            <a:ext cx="4580640" cy="3840480"/>
          </a:xfrm>
        </p:spPr>
      </p:pic>
    </p:spTree>
    <p:extLst>
      <p:ext uri="{BB962C8B-B14F-4D97-AF65-F5344CB8AC3E}">
        <p14:creationId xmlns:p14="http://schemas.microsoft.com/office/powerpoint/2010/main" val="4002726332"/>
      </p:ext>
    </p:extLst>
  </p:cSld>
  <p:clrMapOvr>
    <a:masterClrMapping/>
  </p:clrMapOvr>
</p:sld>
</file>

<file path=ppt/theme/theme1.xml><?xml version="1.0" encoding="utf-8"?>
<a:theme xmlns:a="http://schemas.openxmlformats.org/drawingml/2006/main" name="Briauno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</TotalTime>
  <Words>105</Words>
  <Application>Microsoft Office PowerPoint</Application>
  <PresentationFormat>Plačiaekranė</PresentationFormat>
  <Paragraphs>10</Paragraphs>
  <Slides>8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Briaunota</vt:lpstr>
      <vt:lpstr>„Bitučių“ grupės ugdytinių mamyčių savanorystės veiklos grupėje ir už jos ribų </vt:lpstr>
      <vt:lpstr>Išvyka į Dominyko mamos darbovietę  „Stigma“</vt:lpstr>
      <vt:lpstr>Susipažinome su įmonės gaminiais: rogučių gamyba, žaislų štampavimu iš plastiko, žaidimų surinkimu, didelį įspūdį paliko senovinių automobilių ekspozicija.</vt:lpstr>
      <vt:lpstr>Dovydo mamytės pravesta edukacinė veikla apie sodinukus  „Svogūnėlių sodinimas“</vt:lpstr>
      <vt:lpstr>Darbas grupelėse ir individualiai</vt:lpstr>
      <vt:lpstr>Praktinė - edukacinė veikla  „Pirmosios  pagalbos ABC“  kartu su Adrijos mamyte</vt:lpstr>
      <vt:lpstr>Mokomės suteikti pagalbą susižeidus draugams ir mokytojai.</vt:lpstr>
      <vt:lpstr>Tado mamos padovanotos sensorinės sportinės priemonės vaikų judėsio ir koordinacijos lavinimui.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„Bitučių“ grupės ugdytinių tėvelių savanorystės veiklos</dc:title>
  <dc:creator>User</dc:creator>
  <cp:lastModifiedBy>User</cp:lastModifiedBy>
  <cp:revision>8</cp:revision>
  <dcterms:created xsi:type="dcterms:W3CDTF">2024-03-27T12:34:52Z</dcterms:created>
  <dcterms:modified xsi:type="dcterms:W3CDTF">2024-04-08T12:15:50Z</dcterms:modified>
</cp:coreProperties>
</file>